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9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5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458D5-0733-473E-B364-0AF31012EAB1}" v="1" dt="2020-07-19T18:43:05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51" autoAdjust="0"/>
  </p:normalViewPr>
  <p:slideViewPr>
    <p:cSldViewPr snapToGrid="0">
      <p:cViewPr varScale="1">
        <p:scale>
          <a:sx n="96" d="100"/>
          <a:sy n="96" d="100"/>
        </p:scale>
        <p:origin x="45" y="1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Duke" userId="b0d6eec9953beb1d" providerId="LiveId" clId="{9C9458D5-0733-473E-B364-0AF31012EAB1}"/>
    <pc:docChg chg="custSel addSld modSld sldOrd">
      <pc:chgData name="Sara Duke" userId="b0d6eec9953beb1d" providerId="LiveId" clId="{9C9458D5-0733-473E-B364-0AF31012EAB1}" dt="2020-07-19T19:20:29.873" v="748" actId="20577"/>
      <pc:docMkLst>
        <pc:docMk/>
      </pc:docMkLst>
      <pc:sldChg chg="addSp delSp modSp new mod ord modClrScheme chgLayout">
        <pc:chgData name="Sara Duke" userId="b0d6eec9953beb1d" providerId="LiveId" clId="{9C9458D5-0733-473E-B364-0AF31012EAB1}" dt="2020-07-19T19:20:29.873" v="748" actId="20577"/>
        <pc:sldMkLst>
          <pc:docMk/>
          <pc:sldMk cId="1583978896" sldId="291"/>
        </pc:sldMkLst>
        <pc:spChg chg="del mod ord">
          <ac:chgData name="Sara Duke" userId="b0d6eec9953beb1d" providerId="LiveId" clId="{9C9458D5-0733-473E-B364-0AF31012EAB1}" dt="2020-07-18T01:14:13.222" v="1" actId="700"/>
          <ac:spMkLst>
            <pc:docMk/>
            <pc:sldMk cId="1583978896" sldId="291"/>
            <ac:spMk id="2" creationId="{6D27A206-4096-4923-8558-C44F67031DB5}"/>
          </ac:spMkLst>
        </pc:spChg>
        <pc:spChg chg="del mod ord">
          <ac:chgData name="Sara Duke" userId="b0d6eec9953beb1d" providerId="LiveId" clId="{9C9458D5-0733-473E-B364-0AF31012EAB1}" dt="2020-07-18T01:14:13.222" v="1" actId="700"/>
          <ac:spMkLst>
            <pc:docMk/>
            <pc:sldMk cId="1583978896" sldId="291"/>
            <ac:spMk id="3" creationId="{A28D2393-3383-42AD-9C56-35A205BFF5A9}"/>
          </ac:spMkLst>
        </pc:spChg>
        <pc:spChg chg="add mod ord">
          <ac:chgData name="Sara Duke" userId="b0d6eec9953beb1d" providerId="LiveId" clId="{9C9458D5-0733-473E-B364-0AF31012EAB1}" dt="2020-07-18T01:14:17.323" v="18" actId="20577"/>
          <ac:spMkLst>
            <pc:docMk/>
            <pc:sldMk cId="1583978896" sldId="291"/>
            <ac:spMk id="4" creationId="{896B5C41-7DDD-40BB-AF64-FE9034FD56A8}"/>
          </ac:spMkLst>
        </pc:spChg>
        <pc:spChg chg="add mod ord">
          <ac:chgData name="Sara Duke" userId="b0d6eec9953beb1d" providerId="LiveId" clId="{9C9458D5-0733-473E-B364-0AF31012EAB1}" dt="2020-07-19T19:20:29.873" v="748" actId="20577"/>
          <ac:spMkLst>
            <pc:docMk/>
            <pc:sldMk cId="1583978896" sldId="291"/>
            <ac:spMk id="5" creationId="{29365405-62CF-4CFE-9717-54B50044296D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A3395-27C9-477C-989E-F21634ABB352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3F9F3A-46AF-426D-A717-BAED8525EADD}">
      <dgm:prSet/>
      <dgm:spPr/>
      <dgm:t>
        <a:bodyPr/>
        <a:lstStyle/>
        <a:p>
          <a:r>
            <a:rPr lang="en-US" b="1"/>
            <a:t>Select or collect texts</a:t>
          </a:r>
          <a:r>
            <a:rPr lang="en-US"/>
            <a:t> in order to explore a hypothesis</a:t>
          </a:r>
        </a:p>
      </dgm:t>
    </dgm:pt>
    <dgm:pt modelId="{C478C596-E355-430C-9219-6B6CF4D45290}" type="parTrans" cxnId="{C5DF1891-3597-4B39-AABB-B0733C5E92CF}">
      <dgm:prSet/>
      <dgm:spPr/>
      <dgm:t>
        <a:bodyPr/>
        <a:lstStyle/>
        <a:p>
          <a:endParaRPr lang="en-US"/>
        </a:p>
      </dgm:t>
    </dgm:pt>
    <dgm:pt modelId="{A8FC8AC2-C50D-4D9C-863C-5B13E44571B4}" type="sibTrans" cxnId="{C5DF1891-3597-4B39-AABB-B0733C5E92C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DCE1288-16A9-4A4D-89C1-97C84DDB4E53}">
      <dgm:prSet/>
      <dgm:spPr/>
      <dgm:t>
        <a:bodyPr/>
        <a:lstStyle/>
        <a:p>
          <a:r>
            <a:rPr lang="en-US" b="1"/>
            <a:t>Look for patterns </a:t>
          </a:r>
          <a:r>
            <a:rPr lang="en-US"/>
            <a:t>within an individual text and/or within sets of texts</a:t>
          </a:r>
        </a:p>
      </dgm:t>
    </dgm:pt>
    <dgm:pt modelId="{EF21EC26-1A7C-49A4-A7E7-B36CAC31ADA2}" type="parTrans" cxnId="{76106515-DDF0-4CA3-8534-1F28A47CEBF9}">
      <dgm:prSet/>
      <dgm:spPr/>
      <dgm:t>
        <a:bodyPr/>
        <a:lstStyle/>
        <a:p>
          <a:endParaRPr lang="en-US"/>
        </a:p>
      </dgm:t>
    </dgm:pt>
    <dgm:pt modelId="{62598495-3CF1-4989-9E43-39940C6ED98A}" type="sibTrans" cxnId="{76106515-DDF0-4CA3-8534-1F28A47CEBF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3DE7569-C445-4AA5-8699-0559E83531DC}">
      <dgm:prSet/>
      <dgm:spPr/>
      <dgm:t>
        <a:bodyPr/>
        <a:lstStyle/>
        <a:p>
          <a:r>
            <a:rPr lang="en-US" b="1"/>
            <a:t>Discover relationships</a:t>
          </a:r>
          <a:r>
            <a:rPr lang="en-US"/>
            <a:t> between parts of texts, whole texts, or sets of texts</a:t>
          </a:r>
        </a:p>
      </dgm:t>
    </dgm:pt>
    <dgm:pt modelId="{99FF514D-1F5A-4E84-9EBE-CDD0FD81C0C1}" type="parTrans" cxnId="{A9EE19C8-DCAC-4333-A06D-2AAE7C3C0A88}">
      <dgm:prSet/>
      <dgm:spPr/>
      <dgm:t>
        <a:bodyPr/>
        <a:lstStyle/>
        <a:p>
          <a:endParaRPr lang="en-US"/>
        </a:p>
      </dgm:t>
    </dgm:pt>
    <dgm:pt modelId="{86A60167-B770-495F-9DDF-03E194DA05D2}" type="sibTrans" cxnId="{A9EE19C8-DCAC-4333-A06D-2AAE7C3C0A8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1B8B399-CE6C-459E-80FD-BE53FDA32F41}">
      <dgm:prSet/>
      <dgm:spPr/>
      <dgm:t>
        <a:bodyPr/>
        <a:lstStyle/>
        <a:p>
          <a:r>
            <a:rPr lang="en-US" b="1"/>
            <a:t>Interpret the significance </a:t>
          </a:r>
          <a:r>
            <a:rPr lang="en-US"/>
            <a:t>of these patterns, relationships, and texts</a:t>
          </a:r>
        </a:p>
      </dgm:t>
    </dgm:pt>
    <dgm:pt modelId="{676A6094-C728-4CEE-BC3F-AA425C514C80}" type="parTrans" cxnId="{56D30560-B578-4DAD-AD9C-9FFE7E772F8F}">
      <dgm:prSet/>
      <dgm:spPr/>
      <dgm:t>
        <a:bodyPr/>
        <a:lstStyle/>
        <a:p>
          <a:endParaRPr lang="en-US"/>
        </a:p>
      </dgm:t>
    </dgm:pt>
    <dgm:pt modelId="{A4740577-F5A5-45D5-8373-5668C2D04117}" type="sibTrans" cxnId="{56D30560-B578-4DAD-AD9C-9FFE7E772F8F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E6EAB83F-0107-4004-A12F-6DCC0F8D3460}">
      <dgm:prSet/>
      <dgm:spPr/>
      <dgm:t>
        <a:bodyPr/>
        <a:lstStyle/>
        <a:p>
          <a:r>
            <a:rPr lang="en-US" b="1"/>
            <a:t>Develop arguments</a:t>
          </a:r>
          <a:r>
            <a:rPr lang="en-US"/>
            <a:t> for the larger significance of these interpretations</a:t>
          </a:r>
        </a:p>
      </dgm:t>
    </dgm:pt>
    <dgm:pt modelId="{E8BB6203-5BDD-4C66-A033-25F38E51590D}" type="parTrans" cxnId="{6B8960DB-5048-4FA6-A2F8-FFAF930AE1F4}">
      <dgm:prSet/>
      <dgm:spPr/>
      <dgm:t>
        <a:bodyPr/>
        <a:lstStyle/>
        <a:p>
          <a:endParaRPr lang="en-US"/>
        </a:p>
      </dgm:t>
    </dgm:pt>
    <dgm:pt modelId="{B3923B9E-6077-436C-AEF6-2ECD7298BD16}" type="sibTrans" cxnId="{6B8960DB-5048-4FA6-A2F8-FFAF930AE1F4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B9CED458-2F08-41C9-B077-8C444CA4EA41}" type="pres">
      <dgm:prSet presAssocID="{8C5A3395-27C9-477C-989E-F21634ABB352}" presName="Name0" presStyleCnt="0">
        <dgm:presLayoutVars>
          <dgm:animLvl val="lvl"/>
          <dgm:resizeHandles val="exact"/>
        </dgm:presLayoutVars>
      </dgm:prSet>
      <dgm:spPr/>
    </dgm:pt>
    <dgm:pt modelId="{C9B1F386-6D47-4A77-9B21-8139F6160A28}" type="pres">
      <dgm:prSet presAssocID="{163F9F3A-46AF-426D-A717-BAED8525EADD}" presName="compositeNode" presStyleCnt="0">
        <dgm:presLayoutVars>
          <dgm:bulletEnabled val="1"/>
        </dgm:presLayoutVars>
      </dgm:prSet>
      <dgm:spPr/>
    </dgm:pt>
    <dgm:pt modelId="{80D8B038-246E-4500-9817-BF44C381BF3E}" type="pres">
      <dgm:prSet presAssocID="{163F9F3A-46AF-426D-A717-BAED8525EADD}" presName="bgRect" presStyleLbl="alignNode1" presStyleIdx="0" presStyleCnt="5"/>
      <dgm:spPr/>
    </dgm:pt>
    <dgm:pt modelId="{8178C2E2-E95E-4D3A-BAE9-7B6A4F136DB7}" type="pres">
      <dgm:prSet presAssocID="{A8FC8AC2-C50D-4D9C-863C-5B13E44571B4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0CFFC0E2-4920-435F-89D8-3202F8D704B3}" type="pres">
      <dgm:prSet presAssocID="{163F9F3A-46AF-426D-A717-BAED8525EADD}" presName="nodeRect" presStyleLbl="alignNode1" presStyleIdx="0" presStyleCnt="5">
        <dgm:presLayoutVars>
          <dgm:bulletEnabled val="1"/>
        </dgm:presLayoutVars>
      </dgm:prSet>
      <dgm:spPr/>
    </dgm:pt>
    <dgm:pt modelId="{9C10DF81-3EA8-40AC-BD47-5ADAA594A0D2}" type="pres">
      <dgm:prSet presAssocID="{A8FC8AC2-C50D-4D9C-863C-5B13E44571B4}" presName="sibTrans" presStyleCnt="0"/>
      <dgm:spPr/>
    </dgm:pt>
    <dgm:pt modelId="{1FEAA1B6-B18E-4D78-AF3C-35ABCADDC7F6}" type="pres">
      <dgm:prSet presAssocID="{2DCE1288-16A9-4A4D-89C1-97C84DDB4E53}" presName="compositeNode" presStyleCnt="0">
        <dgm:presLayoutVars>
          <dgm:bulletEnabled val="1"/>
        </dgm:presLayoutVars>
      </dgm:prSet>
      <dgm:spPr/>
    </dgm:pt>
    <dgm:pt modelId="{48356327-015A-4194-9B67-0D1523BBE023}" type="pres">
      <dgm:prSet presAssocID="{2DCE1288-16A9-4A4D-89C1-97C84DDB4E53}" presName="bgRect" presStyleLbl="alignNode1" presStyleIdx="1" presStyleCnt="5"/>
      <dgm:spPr/>
    </dgm:pt>
    <dgm:pt modelId="{F40B9106-CDC9-4F6D-86EE-9F2CE42395EB}" type="pres">
      <dgm:prSet presAssocID="{62598495-3CF1-4989-9E43-39940C6ED98A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09B9099E-36DF-46F7-965E-E19F38C6D397}" type="pres">
      <dgm:prSet presAssocID="{2DCE1288-16A9-4A4D-89C1-97C84DDB4E53}" presName="nodeRect" presStyleLbl="alignNode1" presStyleIdx="1" presStyleCnt="5">
        <dgm:presLayoutVars>
          <dgm:bulletEnabled val="1"/>
        </dgm:presLayoutVars>
      </dgm:prSet>
      <dgm:spPr/>
    </dgm:pt>
    <dgm:pt modelId="{CEB3D8E0-A75F-49D0-B1E6-6FFD70FE1EF7}" type="pres">
      <dgm:prSet presAssocID="{62598495-3CF1-4989-9E43-39940C6ED98A}" presName="sibTrans" presStyleCnt="0"/>
      <dgm:spPr/>
    </dgm:pt>
    <dgm:pt modelId="{6B4D3D93-4C6E-4F07-83F6-95347522886F}" type="pres">
      <dgm:prSet presAssocID="{43DE7569-C445-4AA5-8699-0559E83531DC}" presName="compositeNode" presStyleCnt="0">
        <dgm:presLayoutVars>
          <dgm:bulletEnabled val="1"/>
        </dgm:presLayoutVars>
      </dgm:prSet>
      <dgm:spPr/>
    </dgm:pt>
    <dgm:pt modelId="{375FF01B-42B0-4371-AA01-F7EB5AB058E5}" type="pres">
      <dgm:prSet presAssocID="{43DE7569-C445-4AA5-8699-0559E83531DC}" presName="bgRect" presStyleLbl="alignNode1" presStyleIdx="2" presStyleCnt="5"/>
      <dgm:spPr/>
    </dgm:pt>
    <dgm:pt modelId="{57356F47-F73E-473B-B876-2E980321B1E2}" type="pres">
      <dgm:prSet presAssocID="{86A60167-B770-495F-9DDF-03E194DA05D2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63097A71-BB37-4341-B778-A2B87A93CBEE}" type="pres">
      <dgm:prSet presAssocID="{43DE7569-C445-4AA5-8699-0559E83531DC}" presName="nodeRect" presStyleLbl="alignNode1" presStyleIdx="2" presStyleCnt="5">
        <dgm:presLayoutVars>
          <dgm:bulletEnabled val="1"/>
        </dgm:presLayoutVars>
      </dgm:prSet>
      <dgm:spPr/>
    </dgm:pt>
    <dgm:pt modelId="{5416AD4B-A89A-4587-8659-AAEE79F14CA8}" type="pres">
      <dgm:prSet presAssocID="{86A60167-B770-495F-9DDF-03E194DA05D2}" presName="sibTrans" presStyleCnt="0"/>
      <dgm:spPr/>
    </dgm:pt>
    <dgm:pt modelId="{477DCE9F-5EEF-4BF1-BCA6-2F8DDEDD44E5}" type="pres">
      <dgm:prSet presAssocID="{51B8B399-CE6C-459E-80FD-BE53FDA32F41}" presName="compositeNode" presStyleCnt="0">
        <dgm:presLayoutVars>
          <dgm:bulletEnabled val="1"/>
        </dgm:presLayoutVars>
      </dgm:prSet>
      <dgm:spPr/>
    </dgm:pt>
    <dgm:pt modelId="{CFCB2DFE-50EB-4828-9802-5C2924521393}" type="pres">
      <dgm:prSet presAssocID="{51B8B399-CE6C-459E-80FD-BE53FDA32F41}" presName="bgRect" presStyleLbl="alignNode1" presStyleIdx="3" presStyleCnt="5"/>
      <dgm:spPr/>
    </dgm:pt>
    <dgm:pt modelId="{5FBDCE32-F1E2-41B4-86CA-3D37AFB31F51}" type="pres">
      <dgm:prSet presAssocID="{A4740577-F5A5-45D5-8373-5668C2D04117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652211F1-FE05-4A9E-84DC-2C9923A63AFA}" type="pres">
      <dgm:prSet presAssocID="{51B8B399-CE6C-459E-80FD-BE53FDA32F41}" presName="nodeRect" presStyleLbl="alignNode1" presStyleIdx="3" presStyleCnt="5">
        <dgm:presLayoutVars>
          <dgm:bulletEnabled val="1"/>
        </dgm:presLayoutVars>
      </dgm:prSet>
      <dgm:spPr/>
    </dgm:pt>
    <dgm:pt modelId="{1496ADA3-6328-4B1C-8FB3-3F38DED388E9}" type="pres">
      <dgm:prSet presAssocID="{A4740577-F5A5-45D5-8373-5668C2D04117}" presName="sibTrans" presStyleCnt="0"/>
      <dgm:spPr/>
    </dgm:pt>
    <dgm:pt modelId="{BB2FEE9D-DEB1-45D2-9B64-6C621EB6FAD8}" type="pres">
      <dgm:prSet presAssocID="{E6EAB83F-0107-4004-A12F-6DCC0F8D3460}" presName="compositeNode" presStyleCnt="0">
        <dgm:presLayoutVars>
          <dgm:bulletEnabled val="1"/>
        </dgm:presLayoutVars>
      </dgm:prSet>
      <dgm:spPr/>
    </dgm:pt>
    <dgm:pt modelId="{AED59C2E-B1A3-47DC-83F9-EE54CB11A293}" type="pres">
      <dgm:prSet presAssocID="{E6EAB83F-0107-4004-A12F-6DCC0F8D3460}" presName="bgRect" presStyleLbl="alignNode1" presStyleIdx="4" presStyleCnt="5"/>
      <dgm:spPr/>
    </dgm:pt>
    <dgm:pt modelId="{A55E6D08-9F0E-4B24-B396-8D2A1F4D0CC9}" type="pres">
      <dgm:prSet presAssocID="{B3923B9E-6077-436C-AEF6-2ECD7298BD16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C3FF81CE-3CF5-41D1-A0D8-D0E8747CAFF5}" type="pres">
      <dgm:prSet presAssocID="{E6EAB83F-0107-4004-A12F-6DCC0F8D3460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4D62520B-33D8-47D2-80A5-BFFB79C23251}" type="presOf" srcId="{163F9F3A-46AF-426D-A717-BAED8525EADD}" destId="{80D8B038-246E-4500-9817-BF44C381BF3E}" srcOrd="0" destOrd="0" presId="urn:microsoft.com/office/officeart/2016/7/layout/LinearBlockProcessNumbered"/>
    <dgm:cxn modelId="{0FB79A10-58BA-4E26-B23F-F0C152FAABE9}" type="presOf" srcId="{51B8B399-CE6C-459E-80FD-BE53FDA32F41}" destId="{652211F1-FE05-4A9E-84DC-2C9923A63AFA}" srcOrd="1" destOrd="0" presId="urn:microsoft.com/office/officeart/2016/7/layout/LinearBlockProcessNumbered"/>
    <dgm:cxn modelId="{16748911-9E50-4D21-9240-EB140CC52CF4}" type="presOf" srcId="{2DCE1288-16A9-4A4D-89C1-97C84DDB4E53}" destId="{48356327-015A-4194-9B67-0D1523BBE023}" srcOrd="0" destOrd="0" presId="urn:microsoft.com/office/officeart/2016/7/layout/LinearBlockProcessNumbered"/>
    <dgm:cxn modelId="{1F568A11-33BA-45C2-B05F-E563CC92F1A0}" type="presOf" srcId="{43DE7569-C445-4AA5-8699-0559E83531DC}" destId="{375FF01B-42B0-4371-AA01-F7EB5AB058E5}" srcOrd="0" destOrd="0" presId="urn:microsoft.com/office/officeart/2016/7/layout/LinearBlockProcessNumbered"/>
    <dgm:cxn modelId="{76106515-DDF0-4CA3-8534-1F28A47CEBF9}" srcId="{8C5A3395-27C9-477C-989E-F21634ABB352}" destId="{2DCE1288-16A9-4A4D-89C1-97C84DDB4E53}" srcOrd="1" destOrd="0" parTransId="{EF21EC26-1A7C-49A4-A7E7-B36CAC31ADA2}" sibTransId="{62598495-3CF1-4989-9E43-39940C6ED98A}"/>
    <dgm:cxn modelId="{37A24F1E-1D11-486E-9D3F-50820F7250FF}" type="presOf" srcId="{8C5A3395-27C9-477C-989E-F21634ABB352}" destId="{B9CED458-2F08-41C9-B077-8C444CA4EA41}" srcOrd="0" destOrd="0" presId="urn:microsoft.com/office/officeart/2016/7/layout/LinearBlockProcessNumbered"/>
    <dgm:cxn modelId="{56D30560-B578-4DAD-AD9C-9FFE7E772F8F}" srcId="{8C5A3395-27C9-477C-989E-F21634ABB352}" destId="{51B8B399-CE6C-459E-80FD-BE53FDA32F41}" srcOrd="3" destOrd="0" parTransId="{676A6094-C728-4CEE-BC3F-AA425C514C80}" sibTransId="{A4740577-F5A5-45D5-8373-5668C2D04117}"/>
    <dgm:cxn modelId="{F5A0B541-FD77-4F7A-A2ED-623C9B97B101}" type="presOf" srcId="{62598495-3CF1-4989-9E43-39940C6ED98A}" destId="{F40B9106-CDC9-4F6D-86EE-9F2CE42395EB}" srcOrd="0" destOrd="0" presId="urn:microsoft.com/office/officeart/2016/7/layout/LinearBlockProcessNumbered"/>
    <dgm:cxn modelId="{46D1017B-E8B3-4411-A024-D61D5DA8EB8A}" type="presOf" srcId="{43DE7569-C445-4AA5-8699-0559E83531DC}" destId="{63097A71-BB37-4341-B778-A2B87A93CBEE}" srcOrd="1" destOrd="0" presId="urn:microsoft.com/office/officeart/2016/7/layout/LinearBlockProcessNumbered"/>
    <dgm:cxn modelId="{D2EE178D-A2E2-410B-A513-5CFD0F0AC0A1}" type="presOf" srcId="{E6EAB83F-0107-4004-A12F-6DCC0F8D3460}" destId="{C3FF81CE-3CF5-41D1-A0D8-D0E8747CAFF5}" srcOrd="1" destOrd="0" presId="urn:microsoft.com/office/officeart/2016/7/layout/LinearBlockProcessNumbered"/>
    <dgm:cxn modelId="{C5DF1891-3597-4B39-AABB-B0733C5E92CF}" srcId="{8C5A3395-27C9-477C-989E-F21634ABB352}" destId="{163F9F3A-46AF-426D-A717-BAED8525EADD}" srcOrd="0" destOrd="0" parTransId="{C478C596-E355-430C-9219-6B6CF4D45290}" sibTransId="{A8FC8AC2-C50D-4D9C-863C-5B13E44571B4}"/>
    <dgm:cxn modelId="{B0A759A1-CE0C-470B-B9B3-BF43CDDC4FD3}" type="presOf" srcId="{B3923B9E-6077-436C-AEF6-2ECD7298BD16}" destId="{A55E6D08-9F0E-4B24-B396-8D2A1F4D0CC9}" srcOrd="0" destOrd="0" presId="urn:microsoft.com/office/officeart/2016/7/layout/LinearBlockProcessNumbered"/>
    <dgm:cxn modelId="{3E9665B0-54D8-429D-8054-24878965F534}" type="presOf" srcId="{E6EAB83F-0107-4004-A12F-6DCC0F8D3460}" destId="{AED59C2E-B1A3-47DC-83F9-EE54CB11A293}" srcOrd="0" destOrd="0" presId="urn:microsoft.com/office/officeart/2016/7/layout/LinearBlockProcessNumbered"/>
    <dgm:cxn modelId="{071E47B4-6AD9-41BA-8E40-5562AAF4E77C}" type="presOf" srcId="{51B8B399-CE6C-459E-80FD-BE53FDA32F41}" destId="{CFCB2DFE-50EB-4828-9802-5C2924521393}" srcOrd="0" destOrd="0" presId="urn:microsoft.com/office/officeart/2016/7/layout/LinearBlockProcessNumbered"/>
    <dgm:cxn modelId="{C02A0DC7-AC09-43C9-A46F-9C610C030665}" type="presOf" srcId="{A4740577-F5A5-45D5-8373-5668C2D04117}" destId="{5FBDCE32-F1E2-41B4-86CA-3D37AFB31F51}" srcOrd="0" destOrd="0" presId="urn:microsoft.com/office/officeart/2016/7/layout/LinearBlockProcessNumbered"/>
    <dgm:cxn modelId="{A9EE19C8-DCAC-4333-A06D-2AAE7C3C0A88}" srcId="{8C5A3395-27C9-477C-989E-F21634ABB352}" destId="{43DE7569-C445-4AA5-8699-0559E83531DC}" srcOrd="2" destOrd="0" parTransId="{99FF514D-1F5A-4E84-9EBE-CDD0FD81C0C1}" sibTransId="{86A60167-B770-495F-9DDF-03E194DA05D2}"/>
    <dgm:cxn modelId="{4D19B6CC-D8B0-4EAF-B15A-016123F483C3}" type="presOf" srcId="{2DCE1288-16A9-4A4D-89C1-97C84DDB4E53}" destId="{09B9099E-36DF-46F7-965E-E19F38C6D397}" srcOrd="1" destOrd="0" presId="urn:microsoft.com/office/officeart/2016/7/layout/LinearBlockProcessNumbered"/>
    <dgm:cxn modelId="{6B8960DB-5048-4FA6-A2F8-FFAF930AE1F4}" srcId="{8C5A3395-27C9-477C-989E-F21634ABB352}" destId="{E6EAB83F-0107-4004-A12F-6DCC0F8D3460}" srcOrd="4" destOrd="0" parTransId="{E8BB6203-5BDD-4C66-A033-25F38E51590D}" sibTransId="{B3923B9E-6077-436C-AEF6-2ECD7298BD16}"/>
    <dgm:cxn modelId="{852144E0-AC6C-4F45-9414-987519D1C5EA}" type="presOf" srcId="{86A60167-B770-495F-9DDF-03E194DA05D2}" destId="{57356F47-F73E-473B-B876-2E980321B1E2}" srcOrd="0" destOrd="0" presId="urn:microsoft.com/office/officeart/2016/7/layout/LinearBlockProcessNumbered"/>
    <dgm:cxn modelId="{249807E6-02F5-4D6F-8145-173DCD6B4A75}" type="presOf" srcId="{A8FC8AC2-C50D-4D9C-863C-5B13E44571B4}" destId="{8178C2E2-E95E-4D3A-BAE9-7B6A4F136DB7}" srcOrd="0" destOrd="0" presId="urn:microsoft.com/office/officeart/2016/7/layout/LinearBlockProcessNumbered"/>
    <dgm:cxn modelId="{9BAF1FF3-44D8-461C-8EA6-4C512B2F4376}" type="presOf" srcId="{163F9F3A-46AF-426D-A717-BAED8525EADD}" destId="{0CFFC0E2-4920-435F-89D8-3202F8D704B3}" srcOrd="1" destOrd="0" presId="urn:microsoft.com/office/officeart/2016/7/layout/LinearBlockProcessNumbered"/>
    <dgm:cxn modelId="{0AA5A956-FF59-4C8D-B48F-0816AAADF934}" type="presParOf" srcId="{B9CED458-2F08-41C9-B077-8C444CA4EA41}" destId="{C9B1F386-6D47-4A77-9B21-8139F6160A28}" srcOrd="0" destOrd="0" presId="urn:microsoft.com/office/officeart/2016/7/layout/LinearBlockProcessNumbered"/>
    <dgm:cxn modelId="{486043B1-7F73-453F-82E8-40B710B870FB}" type="presParOf" srcId="{C9B1F386-6D47-4A77-9B21-8139F6160A28}" destId="{80D8B038-246E-4500-9817-BF44C381BF3E}" srcOrd="0" destOrd="0" presId="urn:microsoft.com/office/officeart/2016/7/layout/LinearBlockProcessNumbered"/>
    <dgm:cxn modelId="{0D8B62A6-78A1-4017-A2F2-F680DD38DAD0}" type="presParOf" srcId="{C9B1F386-6D47-4A77-9B21-8139F6160A28}" destId="{8178C2E2-E95E-4D3A-BAE9-7B6A4F136DB7}" srcOrd="1" destOrd="0" presId="urn:microsoft.com/office/officeart/2016/7/layout/LinearBlockProcessNumbered"/>
    <dgm:cxn modelId="{D7D0EBBF-2E95-4DB4-88B7-F7E43FCE67D6}" type="presParOf" srcId="{C9B1F386-6D47-4A77-9B21-8139F6160A28}" destId="{0CFFC0E2-4920-435F-89D8-3202F8D704B3}" srcOrd="2" destOrd="0" presId="urn:microsoft.com/office/officeart/2016/7/layout/LinearBlockProcessNumbered"/>
    <dgm:cxn modelId="{CDF4F72D-D3C2-4E72-8B6F-B010FD734E1E}" type="presParOf" srcId="{B9CED458-2F08-41C9-B077-8C444CA4EA41}" destId="{9C10DF81-3EA8-40AC-BD47-5ADAA594A0D2}" srcOrd="1" destOrd="0" presId="urn:microsoft.com/office/officeart/2016/7/layout/LinearBlockProcessNumbered"/>
    <dgm:cxn modelId="{2F000558-FFCC-42A3-A7DE-1F7A0D8C7130}" type="presParOf" srcId="{B9CED458-2F08-41C9-B077-8C444CA4EA41}" destId="{1FEAA1B6-B18E-4D78-AF3C-35ABCADDC7F6}" srcOrd="2" destOrd="0" presId="urn:microsoft.com/office/officeart/2016/7/layout/LinearBlockProcessNumbered"/>
    <dgm:cxn modelId="{D3A21A23-0605-4972-9574-3CCB4B31FDEB}" type="presParOf" srcId="{1FEAA1B6-B18E-4D78-AF3C-35ABCADDC7F6}" destId="{48356327-015A-4194-9B67-0D1523BBE023}" srcOrd="0" destOrd="0" presId="urn:microsoft.com/office/officeart/2016/7/layout/LinearBlockProcessNumbered"/>
    <dgm:cxn modelId="{260AE801-FA5D-4828-92CF-CD6A477B8C85}" type="presParOf" srcId="{1FEAA1B6-B18E-4D78-AF3C-35ABCADDC7F6}" destId="{F40B9106-CDC9-4F6D-86EE-9F2CE42395EB}" srcOrd="1" destOrd="0" presId="urn:microsoft.com/office/officeart/2016/7/layout/LinearBlockProcessNumbered"/>
    <dgm:cxn modelId="{405DE0E3-5486-4B5E-AEDC-3303F15D8097}" type="presParOf" srcId="{1FEAA1B6-B18E-4D78-AF3C-35ABCADDC7F6}" destId="{09B9099E-36DF-46F7-965E-E19F38C6D397}" srcOrd="2" destOrd="0" presId="urn:microsoft.com/office/officeart/2016/7/layout/LinearBlockProcessNumbered"/>
    <dgm:cxn modelId="{97A6DE12-9F25-485B-B059-7B6941F8F1CA}" type="presParOf" srcId="{B9CED458-2F08-41C9-B077-8C444CA4EA41}" destId="{CEB3D8E0-A75F-49D0-B1E6-6FFD70FE1EF7}" srcOrd="3" destOrd="0" presId="urn:microsoft.com/office/officeart/2016/7/layout/LinearBlockProcessNumbered"/>
    <dgm:cxn modelId="{66CDB3B6-1272-4280-B84A-B2B291525D40}" type="presParOf" srcId="{B9CED458-2F08-41C9-B077-8C444CA4EA41}" destId="{6B4D3D93-4C6E-4F07-83F6-95347522886F}" srcOrd="4" destOrd="0" presId="urn:microsoft.com/office/officeart/2016/7/layout/LinearBlockProcessNumbered"/>
    <dgm:cxn modelId="{6F023B7E-E08B-45F7-B204-3C3EE7442576}" type="presParOf" srcId="{6B4D3D93-4C6E-4F07-83F6-95347522886F}" destId="{375FF01B-42B0-4371-AA01-F7EB5AB058E5}" srcOrd="0" destOrd="0" presId="urn:microsoft.com/office/officeart/2016/7/layout/LinearBlockProcessNumbered"/>
    <dgm:cxn modelId="{8375CEA3-BBE9-430E-A784-37F48541FC43}" type="presParOf" srcId="{6B4D3D93-4C6E-4F07-83F6-95347522886F}" destId="{57356F47-F73E-473B-B876-2E980321B1E2}" srcOrd="1" destOrd="0" presId="urn:microsoft.com/office/officeart/2016/7/layout/LinearBlockProcessNumbered"/>
    <dgm:cxn modelId="{35F00B40-C5A1-45AF-BD5F-57095765F66D}" type="presParOf" srcId="{6B4D3D93-4C6E-4F07-83F6-95347522886F}" destId="{63097A71-BB37-4341-B778-A2B87A93CBEE}" srcOrd="2" destOrd="0" presId="urn:microsoft.com/office/officeart/2016/7/layout/LinearBlockProcessNumbered"/>
    <dgm:cxn modelId="{D1183E7C-6F22-41CE-A8B6-7ED8D3E80B26}" type="presParOf" srcId="{B9CED458-2F08-41C9-B077-8C444CA4EA41}" destId="{5416AD4B-A89A-4587-8659-AAEE79F14CA8}" srcOrd="5" destOrd="0" presId="urn:microsoft.com/office/officeart/2016/7/layout/LinearBlockProcessNumbered"/>
    <dgm:cxn modelId="{F32424A2-3E04-436D-8D04-7506D4E2227E}" type="presParOf" srcId="{B9CED458-2F08-41C9-B077-8C444CA4EA41}" destId="{477DCE9F-5EEF-4BF1-BCA6-2F8DDEDD44E5}" srcOrd="6" destOrd="0" presId="urn:microsoft.com/office/officeart/2016/7/layout/LinearBlockProcessNumbered"/>
    <dgm:cxn modelId="{F41F9C39-D7DB-4A39-A98B-FF02CC1A0D78}" type="presParOf" srcId="{477DCE9F-5EEF-4BF1-BCA6-2F8DDEDD44E5}" destId="{CFCB2DFE-50EB-4828-9802-5C2924521393}" srcOrd="0" destOrd="0" presId="urn:microsoft.com/office/officeart/2016/7/layout/LinearBlockProcessNumbered"/>
    <dgm:cxn modelId="{F30AE6D6-3D43-4702-96FF-EC44B114BEB6}" type="presParOf" srcId="{477DCE9F-5EEF-4BF1-BCA6-2F8DDEDD44E5}" destId="{5FBDCE32-F1E2-41B4-86CA-3D37AFB31F51}" srcOrd="1" destOrd="0" presId="urn:microsoft.com/office/officeart/2016/7/layout/LinearBlockProcessNumbered"/>
    <dgm:cxn modelId="{250B4440-50BF-4871-BDB0-80AD4CC1CA12}" type="presParOf" srcId="{477DCE9F-5EEF-4BF1-BCA6-2F8DDEDD44E5}" destId="{652211F1-FE05-4A9E-84DC-2C9923A63AFA}" srcOrd="2" destOrd="0" presId="urn:microsoft.com/office/officeart/2016/7/layout/LinearBlockProcessNumbered"/>
    <dgm:cxn modelId="{4D882B5F-5D4A-41DD-BA58-8C8078781203}" type="presParOf" srcId="{B9CED458-2F08-41C9-B077-8C444CA4EA41}" destId="{1496ADA3-6328-4B1C-8FB3-3F38DED388E9}" srcOrd="7" destOrd="0" presId="urn:microsoft.com/office/officeart/2016/7/layout/LinearBlockProcessNumbered"/>
    <dgm:cxn modelId="{C532541F-52F3-43EE-842B-D8211FBB13B3}" type="presParOf" srcId="{B9CED458-2F08-41C9-B077-8C444CA4EA41}" destId="{BB2FEE9D-DEB1-45D2-9B64-6C621EB6FAD8}" srcOrd="8" destOrd="0" presId="urn:microsoft.com/office/officeart/2016/7/layout/LinearBlockProcessNumbered"/>
    <dgm:cxn modelId="{C0CF31F1-87E4-4B8E-B8AE-392F036ED821}" type="presParOf" srcId="{BB2FEE9D-DEB1-45D2-9B64-6C621EB6FAD8}" destId="{AED59C2E-B1A3-47DC-83F9-EE54CB11A293}" srcOrd="0" destOrd="0" presId="urn:microsoft.com/office/officeart/2016/7/layout/LinearBlockProcessNumbered"/>
    <dgm:cxn modelId="{DE808D52-0330-47C9-A31C-D1BDDA0A2855}" type="presParOf" srcId="{BB2FEE9D-DEB1-45D2-9B64-6C621EB6FAD8}" destId="{A55E6D08-9F0E-4B24-B396-8D2A1F4D0CC9}" srcOrd="1" destOrd="0" presId="urn:microsoft.com/office/officeart/2016/7/layout/LinearBlockProcessNumbered"/>
    <dgm:cxn modelId="{50A81B22-E34F-4B6F-84C7-4384C868E5BF}" type="presParOf" srcId="{BB2FEE9D-DEB1-45D2-9B64-6C621EB6FAD8}" destId="{C3FF81CE-3CF5-41D1-A0D8-D0E8747CAFF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5DF8F-63F8-46BB-A961-0B45A19589C2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62CE0F-E0E6-426D-A029-56C6936E8E3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Downloading/Web Scraping</a:t>
          </a:r>
        </a:p>
      </dgm:t>
    </dgm:pt>
    <dgm:pt modelId="{D5C41D75-7614-4D95-9E32-60811277C0A2}" type="parTrans" cxnId="{59F04AA8-D039-494E-9EA0-88A686B63D73}">
      <dgm:prSet/>
      <dgm:spPr/>
      <dgm:t>
        <a:bodyPr/>
        <a:lstStyle/>
        <a:p>
          <a:endParaRPr lang="en-US"/>
        </a:p>
      </dgm:t>
    </dgm:pt>
    <dgm:pt modelId="{9CF4BFB7-FEAA-4EBA-8BE4-06517B8DB45E}" type="sibTrans" cxnId="{59F04AA8-D039-494E-9EA0-88A686B63D73}">
      <dgm:prSet/>
      <dgm:spPr/>
      <dgm:t>
        <a:bodyPr/>
        <a:lstStyle/>
        <a:p>
          <a:endParaRPr lang="en-US"/>
        </a:p>
      </dgm:t>
    </dgm:pt>
    <dgm:pt modelId="{A3159E27-9A07-46E4-A6B4-4B4523A088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are you getting your data? Is it from a webpage, or a collection of files?</a:t>
          </a:r>
        </a:p>
        <a:p>
          <a:pPr>
            <a:lnSpc>
              <a:spcPct val="100000"/>
            </a:lnSpc>
          </a:pPr>
          <a:r>
            <a:rPr lang="en-US" dirty="0"/>
            <a:t>Save it somewhere you know you can find it easily</a:t>
          </a:r>
        </a:p>
      </dgm:t>
    </dgm:pt>
    <dgm:pt modelId="{00D4220D-46FC-439B-AA46-5758110148A5}" type="parTrans" cxnId="{5A19950B-282B-4D82-BC2C-159A7D6E3FBB}">
      <dgm:prSet/>
      <dgm:spPr/>
      <dgm:t>
        <a:bodyPr/>
        <a:lstStyle/>
        <a:p>
          <a:endParaRPr lang="en-US"/>
        </a:p>
      </dgm:t>
    </dgm:pt>
    <dgm:pt modelId="{40D24442-27FC-4E6A-A022-CE3D7D35CB0A}" type="sibTrans" cxnId="{5A19950B-282B-4D82-BC2C-159A7D6E3FBB}">
      <dgm:prSet/>
      <dgm:spPr/>
      <dgm:t>
        <a:bodyPr/>
        <a:lstStyle/>
        <a:p>
          <a:endParaRPr lang="en-US"/>
        </a:p>
      </dgm:t>
    </dgm:pt>
    <dgm:pt modelId="{F037A760-CF07-4049-B182-7F4E8E54F55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File Naming Conventions</a:t>
          </a:r>
        </a:p>
      </dgm:t>
    </dgm:pt>
    <dgm:pt modelId="{D38CC7A0-5036-4599-9E24-C3ECAA2D7917}" type="parTrans" cxnId="{9C996003-D4E5-4B27-BDAF-162B38723424}">
      <dgm:prSet/>
      <dgm:spPr/>
      <dgm:t>
        <a:bodyPr/>
        <a:lstStyle/>
        <a:p>
          <a:endParaRPr lang="en-US"/>
        </a:p>
      </dgm:t>
    </dgm:pt>
    <dgm:pt modelId="{D63BC443-75BC-4B4B-8260-1EC712304DA9}" type="sibTrans" cxnId="{9C996003-D4E5-4B27-BDAF-162B38723424}">
      <dgm:prSet/>
      <dgm:spPr/>
      <dgm:t>
        <a:bodyPr/>
        <a:lstStyle/>
        <a:p>
          <a:endParaRPr lang="en-US"/>
        </a:p>
      </dgm:t>
    </dgm:pt>
    <dgm:pt modelId="{EC13AC76-A0FD-45A3-A587-0C1657BEF9B6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How do you search for content? What is the best organization system for your own purposes?</a:t>
          </a:r>
        </a:p>
      </dgm:t>
    </dgm:pt>
    <dgm:pt modelId="{68BEC202-FC3D-4310-9AE7-E4C4E80AC15B}" type="parTrans" cxnId="{69BEEE35-C1E8-4E41-A3BB-6B7EF8803BC9}">
      <dgm:prSet/>
      <dgm:spPr/>
      <dgm:t>
        <a:bodyPr/>
        <a:lstStyle/>
        <a:p>
          <a:endParaRPr lang="en-US"/>
        </a:p>
      </dgm:t>
    </dgm:pt>
    <dgm:pt modelId="{D05DDB1F-E023-4BF0-802C-56448BA8745F}" type="sibTrans" cxnId="{69BEEE35-C1E8-4E41-A3BB-6B7EF8803BC9}">
      <dgm:prSet/>
      <dgm:spPr/>
      <dgm:t>
        <a:bodyPr/>
        <a:lstStyle/>
        <a:p>
          <a:endParaRPr lang="en-US"/>
        </a:p>
      </dgm:t>
    </dgm:pt>
    <dgm:pt modelId="{D090A7AD-B47B-45DC-BAE6-801313D79B6A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Standardizing file names helps keep your data organized and lets you find </a:t>
          </a:r>
        </a:p>
      </dgm:t>
    </dgm:pt>
    <dgm:pt modelId="{1A0DDF8C-E5CC-4E53-871B-A5CB90F84868}" type="parTrans" cxnId="{967CC685-739D-45D4-BA7F-D29587D8A763}">
      <dgm:prSet/>
      <dgm:spPr/>
      <dgm:t>
        <a:bodyPr/>
        <a:lstStyle/>
        <a:p>
          <a:endParaRPr lang="en-US"/>
        </a:p>
      </dgm:t>
    </dgm:pt>
    <dgm:pt modelId="{FDB604E3-CC94-4ADF-B902-238949C24A77}" type="sibTrans" cxnId="{967CC685-739D-45D4-BA7F-D29587D8A763}">
      <dgm:prSet/>
      <dgm:spPr/>
      <dgm:t>
        <a:bodyPr/>
        <a:lstStyle/>
        <a:p>
          <a:endParaRPr lang="en-US"/>
        </a:p>
      </dgm:t>
    </dgm:pt>
    <dgm:pt modelId="{3A434DEC-C645-4DF9-93D7-7F3DFED5AD65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Also consider sustainable file formats, folder hierarchies</a:t>
          </a:r>
        </a:p>
      </dgm:t>
    </dgm:pt>
    <dgm:pt modelId="{A84DA7F3-5969-46DE-94FF-0C305E84F0D6}" type="parTrans" cxnId="{7E162A2B-0C51-40DB-ADE5-D2F0AAF6E269}">
      <dgm:prSet/>
      <dgm:spPr/>
      <dgm:t>
        <a:bodyPr/>
        <a:lstStyle/>
        <a:p>
          <a:endParaRPr lang="en-US"/>
        </a:p>
      </dgm:t>
    </dgm:pt>
    <dgm:pt modelId="{B9385B37-E4DF-4B8A-AE1F-1EE1B9DF4A01}" type="sibTrans" cxnId="{7E162A2B-0C51-40DB-ADE5-D2F0AAF6E269}">
      <dgm:prSet/>
      <dgm:spPr/>
      <dgm:t>
        <a:bodyPr/>
        <a:lstStyle/>
        <a:p>
          <a:endParaRPr lang="en-US"/>
        </a:p>
      </dgm:t>
    </dgm:pt>
    <dgm:pt modelId="{985D3D3A-6ACA-4E50-B6C1-B29FD975EC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Transcription/OCR</a:t>
          </a:r>
        </a:p>
      </dgm:t>
    </dgm:pt>
    <dgm:pt modelId="{1D369888-F2E4-4840-99F3-5EAFD6D51169}" type="parTrans" cxnId="{DF0AD32D-1384-4061-86BB-B5DED2603275}">
      <dgm:prSet/>
      <dgm:spPr/>
      <dgm:t>
        <a:bodyPr/>
        <a:lstStyle/>
        <a:p>
          <a:endParaRPr lang="en-US"/>
        </a:p>
      </dgm:t>
    </dgm:pt>
    <dgm:pt modelId="{90577E74-B00F-48D2-8472-8958C97A05D2}" type="sibTrans" cxnId="{DF0AD32D-1384-4061-86BB-B5DED2603275}">
      <dgm:prSet/>
      <dgm:spPr/>
      <dgm:t>
        <a:bodyPr/>
        <a:lstStyle/>
        <a:p>
          <a:endParaRPr lang="en-US"/>
        </a:p>
      </dgm:t>
    </dgm:pt>
    <dgm:pt modelId="{1FECE372-CF6C-4E42-A9FB-2EB7156B45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are you getting your text? Is it pre-made, or do you have to acquire it?</a:t>
          </a:r>
        </a:p>
      </dgm:t>
    </dgm:pt>
    <dgm:pt modelId="{AF53EBCD-864D-4269-8A60-6E197D8EC98F}" type="parTrans" cxnId="{57BEA2D4-635A-4E02-9A04-DD4F5F993E70}">
      <dgm:prSet/>
      <dgm:spPr/>
      <dgm:t>
        <a:bodyPr/>
        <a:lstStyle/>
        <a:p>
          <a:endParaRPr lang="en-US"/>
        </a:p>
      </dgm:t>
    </dgm:pt>
    <dgm:pt modelId="{FA20DFC6-4B2C-4FDA-A48E-F80A8A9E9EEA}" type="sibTrans" cxnId="{57BEA2D4-635A-4E02-9A04-DD4F5F993E70}">
      <dgm:prSet/>
      <dgm:spPr/>
      <dgm:t>
        <a:bodyPr/>
        <a:lstStyle/>
        <a:p>
          <a:endParaRPr lang="en-US"/>
        </a:p>
      </dgm:t>
    </dgm:pt>
    <dgm:pt modelId="{92A90567-1C83-4FA7-8B2F-DAE77541C0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OCR (optical character recognition): electronic or mechanical conversion of images of typed, handwritten or printed text into machine-encoded text</a:t>
          </a:r>
        </a:p>
      </dgm:t>
    </dgm:pt>
    <dgm:pt modelId="{6E631118-467F-49EE-9A71-0E0C4F8FFEB3}" type="parTrans" cxnId="{0FF2537E-BDA4-4F2A-B36F-D36DC5D721B3}">
      <dgm:prSet/>
      <dgm:spPr/>
      <dgm:t>
        <a:bodyPr/>
        <a:lstStyle/>
        <a:p>
          <a:endParaRPr lang="en-US"/>
        </a:p>
      </dgm:t>
    </dgm:pt>
    <dgm:pt modelId="{14C03302-E866-4A05-A7E1-9570E7F26559}" type="sibTrans" cxnId="{0FF2537E-BDA4-4F2A-B36F-D36DC5D721B3}">
      <dgm:prSet/>
      <dgm:spPr/>
      <dgm:t>
        <a:bodyPr/>
        <a:lstStyle/>
        <a:p>
          <a:endParaRPr lang="en-US"/>
        </a:p>
      </dgm:t>
    </dgm:pt>
    <dgm:pt modelId="{FB3C0233-FF31-468A-B411-2D6E927EFD88}" type="pres">
      <dgm:prSet presAssocID="{58E5DF8F-63F8-46BB-A961-0B45A19589C2}" presName="root" presStyleCnt="0">
        <dgm:presLayoutVars>
          <dgm:dir/>
          <dgm:resizeHandles val="exact"/>
        </dgm:presLayoutVars>
      </dgm:prSet>
      <dgm:spPr/>
    </dgm:pt>
    <dgm:pt modelId="{4415BF7F-E804-48EE-B5B0-43E50BDE4855}" type="pres">
      <dgm:prSet presAssocID="{D362CE0F-E0E6-426D-A029-56C6936E8E3C}" presName="compNode" presStyleCnt="0"/>
      <dgm:spPr/>
    </dgm:pt>
    <dgm:pt modelId="{792F7307-1BC1-412B-BF06-66450DA558E6}" type="pres">
      <dgm:prSet presAssocID="{D362CE0F-E0E6-426D-A029-56C6936E8E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D6DD6171-099E-4F9C-B027-F4CE3858B69C}" type="pres">
      <dgm:prSet presAssocID="{D362CE0F-E0E6-426D-A029-56C6936E8E3C}" presName="iconSpace" presStyleCnt="0"/>
      <dgm:spPr/>
    </dgm:pt>
    <dgm:pt modelId="{DD16B1D9-552B-440E-967D-A970CE3C5AEB}" type="pres">
      <dgm:prSet presAssocID="{D362CE0F-E0E6-426D-A029-56C6936E8E3C}" presName="parTx" presStyleLbl="revTx" presStyleIdx="0" presStyleCnt="6">
        <dgm:presLayoutVars>
          <dgm:chMax val="0"/>
          <dgm:chPref val="0"/>
        </dgm:presLayoutVars>
      </dgm:prSet>
      <dgm:spPr/>
    </dgm:pt>
    <dgm:pt modelId="{B1A68E71-2177-4ABD-A0A4-D2725EA61407}" type="pres">
      <dgm:prSet presAssocID="{D362CE0F-E0E6-426D-A029-56C6936E8E3C}" presName="txSpace" presStyleCnt="0"/>
      <dgm:spPr/>
    </dgm:pt>
    <dgm:pt modelId="{DE960D86-6902-441F-B6A7-D5F82045BF22}" type="pres">
      <dgm:prSet presAssocID="{D362CE0F-E0E6-426D-A029-56C6936E8E3C}" presName="desTx" presStyleLbl="revTx" presStyleIdx="1" presStyleCnt="6">
        <dgm:presLayoutVars/>
      </dgm:prSet>
      <dgm:spPr/>
    </dgm:pt>
    <dgm:pt modelId="{179C9A72-73C4-461C-8ACE-89210177590A}" type="pres">
      <dgm:prSet presAssocID="{9CF4BFB7-FEAA-4EBA-8BE4-06517B8DB45E}" presName="sibTrans" presStyleCnt="0"/>
      <dgm:spPr/>
    </dgm:pt>
    <dgm:pt modelId="{41BFF3A2-B7B4-4D09-80D0-2A424F6CA8B5}" type="pres">
      <dgm:prSet presAssocID="{F037A760-CF07-4049-B182-7F4E8E54F55B}" presName="compNode" presStyleCnt="0"/>
      <dgm:spPr/>
    </dgm:pt>
    <dgm:pt modelId="{AB78D835-A60F-4809-BB61-1A63CB315765}" type="pres">
      <dgm:prSet presAssocID="{F037A760-CF07-4049-B182-7F4E8E54F5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28A9AEF-A1FD-48E0-AF40-3AD2D686D29C}" type="pres">
      <dgm:prSet presAssocID="{F037A760-CF07-4049-B182-7F4E8E54F55B}" presName="iconSpace" presStyleCnt="0"/>
      <dgm:spPr/>
    </dgm:pt>
    <dgm:pt modelId="{839649B7-B172-407A-9644-F5C91A64D169}" type="pres">
      <dgm:prSet presAssocID="{F037A760-CF07-4049-B182-7F4E8E54F55B}" presName="parTx" presStyleLbl="revTx" presStyleIdx="2" presStyleCnt="6">
        <dgm:presLayoutVars>
          <dgm:chMax val="0"/>
          <dgm:chPref val="0"/>
        </dgm:presLayoutVars>
      </dgm:prSet>
      <dgm:spPr/>
    </dgm:pt>
    <dgm:pt modelId="{0025DB7E-8D04-4E54-B383-EAFA359E9DE6}" type="pres">
      <dgm:prSet presAssocID="{F037A760-CF07-4049-B182-7F4E8E54F55B}" presName="txSpace" presStyleCnt="0"/>
      <dgm:spPr/>
    </dgm:pt>
    <dgm:pt modelId="{235F8C39-C91A-4CFF-BF77-D3CCA8330C85}" type="pres">
      <dgm:prSet presAssocID="{F037A760-CF07-4049-B182-7F4E8E54F55B}" presName="desTx" presStyleLbl="revTx" presStyleIdx="3" presStyleCnt="6">
        <dgm:presLayoutVars/>
      </dgm:prSet>
      <dgm:spPr/>
    </dgm:pt>
    <dgm:pt modelId="{BDD3EFC5-EFED-43C4-9E7F-068214A46BC3}" type="pres">
      <dgm:prSet presAssocID="{D63BC443-75BC-4B4B-8260-1EC712304DA9}" presName="sibTrans" presStyleCnt="0"/>
      <dgm:spPr/>
    </dgm:pt>
    <dgm:pt modelId="{C82E873C-02A4-4DA5-86A8-4B6A12968319}" type="pres">
      <dgm:prSet presAssocID="{985D3D3A-6ACA-4E50-B6C1-B29FD975EC42}" presName="compNode" presStyleCnt="0"/>
      <dgm:spPr/>
    </dgm:pt>
    <dgm:pt modelId="{0F0C4008-8DC4-48D8-A4CD-5381771EC32F}" type="pres">
      <dgm:prSet presAssocID="{985D3D3A-6ACA-4E50-B6C1-B29FD975EC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9D6EFE9A-CBBC-4FC9-B84C-A7FD77E3C057}" type="pres">
      <dgm:prSet presAssocID="{985D3D3A-6ACA-4E50-B6C1-B29FD975EC42}" presName="iconSpace" presStyleCnt="0"/>
      <dgm:spPr/>
    </dgm:pt>
    <dgm:pt modelId="{21BF562F-DEC2-4152-B7FE-ACA79A6B811B}" type="pres">
      <dgm:prSet presAssocID="{985D3D3A-6ACA-4E50-B6C1-B29FD975EC42}" presName="parTx" presStyleLbl="revTx" presStyleIdx="4" presStyleCnt="6">
        <dgm:presLayoutVars>
          <dgm:chMax val="0"/>
          <dgm:chPref val="0"/>
        </dgm:presLayoutVars>
      </dgm:prSet>
      <dgm:spPr/>
    </dgm:pt>
    <dgm:pt modelId="{B0141652-C70C-44EC-ACEE-3026B1D6AB4F}" type="pres">
      <dgm:prSet presAssocID="{985D3D3A-6ACA-4E50-B6C1-B29FD975EC42}" presName="txSpace" presStyleCnt="0"/>
      <dgm:spPr/>
    </dgm:pt>
    <dgm:pt modelId="{A9DA3951-E907-4918-93BF-236D2851E33D}" type="pres">
      <dgm:prSet presAssocID="{985D3D3A-6ACA-4E50-B6C1-B29FD975EC42}" presName="desTx" presStyleLbl="revTx" presStyleIdx="5" presStyleCnt="6">
        <dgm:presLayoutVars/>
      </dgm:prSet>
      <dgm:spPr/>
    </dgm:pt>
  </dgm:ptLst>
  <dgm:cxnLst>
    <dgm:cxn modelId="{9C996003-D4E5-4B27-BDAF-162B38723424}" srcId="{58E5DF8F-63F8-46BB-A961-0B45A19589C2}" destId="{F037A760-CF07-4049-B182-7F4E8E54F55B}" srcOrd="1" destOrd="0" parTransId="{D38CC7A0-5036-4599-9E24-C3ECAA2D7917}" sibTransId="{D63BC443-75BC-4B4B-8260-1EC712304DA9}"/>
    <dgm:cxn modelId="{5A19950B-282B-4D82-BC2C-159A7D6E3FBB}" srcId="{D362CE0F-E0E6-426D-A029-56C6936E8E3C}" destId="{A3159E27-9A07-46E4-A6B4-4B4523A08883}" srcOrd="0" destOrd="0" parTransId="{00D4220D-46FC-439B-AA46-5758110148A5}" sibTransId="{40D24442-27FC-4E6A-A022-CE3D7D35CB0A}"/>
    <dgm:cxn modelId="{FCB57B1D-983F-4656-BB22-5AA54BF7A68A}" type="presOf" srcId="{92A90567-1C83-4FA7-8B2F-DAE77541C03D}" destId="{A9DA3951-E907-4918-93BF-236D2851E33D}" srcOrd="0" destOrd="1" presId="urn:microsoft.com/office/officeart/2018/2/layout/IconLabelDescriptionList"/>
    <dgm:cxn modelId="{7E162A2B-0C51-40DB-ADE5-D2F0AAF6E269}" srcId="{F037A760-CF07-4049-B182-7F4E8E54F55B}" destId="{3A434DEC-C645-4DF9-93D7-7F3DFED5AD65}" srcOrd="2" destOrd="0" parTransId="{A84DA7F3-5969-46DE-94FF-0C305E84F0D6}" sibTransId="{B9385B37-E4DF-4B8A-AE1F-1EE1B9DF4A01}"/>
    <dgm:cxn modelId="{02F6A52C-D66E-4AEB-AF3C-91C7CC6CE27E}" type="presOf" srcId="{A3159E27-9A07-46E4-A6B4-4B4523A08883}" destId="{DE960D86-6902-441F-B6A7-D5F82045BF22}" srcOrd="0" destOrd="0" presId="urn:microsoft.com/office/officeart/2018/2/layout/IconLabelDescriptionList"/>
    <dgm:cxn modelId="{DF0AD32D-1384-4061-86BB-B5DED2603275}" srcId="{58E5DF8F-63F8-46BB-A961-0B45A19589C2}" destId="{985D3D3A-6ACA-4E50-B6C1-B29FD975EC42}" srcOrd="2" destOrd="0" parTransId="{1D369888-F2E4-4840-99F3-5EAFD6D51169}" sibTransId="{90577E74-B00F-48D2-8472-8958C97A05D2}"/>
    <dgm:cxn modelId="{69BEEE35-C1E8-4E41-A3BB-6B7EF8803BC9}" srcId="{F037A760-CF07-4049-B182-7F4E8E54F55B}" destId="{EC13AC76-A0FD-45A3-A587-0C1657BEF9B6}" srcOrd="0" destOrd="0" parTransId="{68BEC202-FC3D-4310-9AE7-E4C4E80AC15B}" sibTransId="{D05DDB1F-E023-4BF0-802C-56448BA8745F}"/>
    <dgm:cxn modelId="{3819285C-29EF-4752-AB7D-69BD9570D0DE}" type="presOf" srcId="{EC13AC76-A0FD-45A3-A587-0C1657BEF9B6}" destId="{235F8C39-C91A-4CFF-BF77-D3CCA8330C85}" srcOrd="0" destOrd="0" presId="urn:microsoft.com/office/officeart/2018/2/layout/IconLabelDescriptionList"/>
    <dgm:cxn modelId="{D8553755-BFD7-490D-A84F-2679E33C8C07}" type="presOf" srcId="{58E5DF8F-63F8-46BB-A961-0B45A19589C2}" destId="{FB3C0233-FF31-468A-B411-2D6E927EFD88}" srcOrd="0" destOrd="0" presId="urn:microsoft.com/office/officeart/2018/2/layout/IconLabelDescriptionList"/>
    <dgm:cxn modelId="{0FF2537E-BDA4-4F2A-B36F-D36DC5D721B3}" srcId="{985D3D3A-6ACA-4E50-B6C1-B29FD975EC42}" destId="{92A90567-1C83-4FA7-8B2F-DAE77541C03D}" srcOrd="1" destOrd="0" parTransId="{6E631118-467F-49EE-9A71-0E0C4F8FFEB3}" sibTransId="{14C03302-E866-4A05-A7E1-9570E7F26559}"/>
    <dgm:cxn modelId="{967CC685-739D-45D4-BA7F-D29587D8A763}" srcId="{F037A760-CF07-4049-B182-7F4E8E54F55B}" destId="{D090A7AD-B47B-45DC-BAE6-801313D79B6A}" srcOrd="1" destOrd="0" parTransId="{1A0DDF8C-E5CC-4E53-871B-A5CB90F84868}" sibTransId="{FDB604E3-CC94-4ADF-B902-238949C24A77}"/>
    <dgm:cxn modelId="{74B7C78E-C74B-47B1-9685-F400F0C93256}" type="presOf" srcId="{D090A7AD-B47B-45DC-BAE6-801313D79B6A}" destId="{235F8C39-C91A-4CFF-BF77-D3CCA8330C85}" srcOrd="0" destOrd="1" presId="urn:microsoft.com/office/officeart/2018/2/layout/IconLabelDescriptionList"/>
    <dgm:cxn modelId="{630A4D92-7EB7-48F4-B01F-1E1D5659F747}" type="presOf" srcId="{F037A760-CF07-4049-B182-7F4E8E54F55B}" destId="{839649B7-B172-407A-9644-F5C91A64D169}" srcOrd="0" destOrd="0" presId="urn:microsoft.com/office/officeart/2018/2/layout/IconLabelDescriptionList"/>
    <dgm:cxn modelId="{59F04AA8-D039-494E-9EA0-88A686B63D73}" srcId="{58E5DF8F-63F8-46BB-A961-0B45A19589C2}" destId="{D362CE0F-E0E6-426D-A029-56C6936E8E3C}" srcOrd="0" destOrd="0" parTransId="{D5C41D75-7614-4D95-9E32-60811277C0A2}" sibTransId="{9CF4BFB7-FEAA-4EBA-8BE4-06517B8DB45E}"/>
    <dgm:cxn modelId="{EBF586AF-9114-4B50-A796-0F04942FA0AE}" type="presOf" srcId="{3A434DEC-C645-4DF9-93D7-7F3DFED5AD65}" destId="{235F8C39-C91A-4CFF-BF77-D3CCA8330C85}" srcOrd="0" destOrd="2" presId="urn:microsoft.com/office/officeart/2018/2/layout/IconLabelDescriptionList"/>
    <dgm:cxn modelId="{57BEA2D4-635A-4E02-9A04-DD4F5F993E70}" srcId="{985D3D3A-6ACA-4E50-B6C1-B29FD975EC42}" destId="{1FECE372-CF6C-4E42-A9FB-2EB7156B450E}" srcOrd="0" destOrd="0" parTransId="{AF53EBCD-864D-4269-8A60-6E197D8EC98F}" sibTransId="{FA20DFC6-4B2C-4FDA-A48E-F80A8A9E9EEA}"/>
    <dgm:cxn modelId="{0452B1F0-19C6-4764-AA55-3ACC67786171}" type="presOf" srcId="{1FECE372-CF6C-4E42-A9FB-2EB7156B450E}" destId="{A9DA3951-E907-4918-93BF-236D2851E33D}" srcOrd="0" destOrd="0" presId="urn:microsoft.com/office/officeart/2018/2/layout/IconLabelDescriptionList"/>
    <dgm:cxn modelId="{ACDE88F5-67DD-4E0B-BE9F-83F6DD7CA93E}" type="presOf" srcId="{D362CE0F-E0E6-426D-A029-56C6936E8E3C}" destId="{DD16B1D9-552B-440E-967D-A970CE3C5AEB}" srcOrd="0" destOrd="0" presId="urn:microsoft.com/office/officeart/2018/2/layout/IconLabelDescriptionList"/>
    <dgm:cxn modelId="{1C7FFAF9-5D06-41D4-88E4-DD2C89FB94B6}" type="presOf" srcId="{985D3D3A-6ACA-4E50-B6C1-B29FD975EC42}" destId="{21BF562F-DEC2-4152-B7FE-ACA79A6B811B}" srcOrd="0" destOrd="0" presId="urn:microsoft.com/office/officeart/2018/2/layout/IconLabelDescriptionList"/>
    <dgm:cxn modelId="{A84F8D7D-C4D1-467E-ABF0-28CEB44AA8AD}" type="presParOf" srcId="{FB3C0233-FF31-468A-B411-2D6E927EFD88}" destId="{4415BF7F-E804-48EE-B5B0-43E50BDE4855}" srcOrd="0" destOrd="0" presId="urn:microsoft.com/office/officeart/2018/2/layout/IconLabelDescriptionList"/>
    <dgm:cxn modelId="{05322247-750E-4E4D-8953-153D2DDFBC41}" type="presParOf" srcId="{4415BF7F-E804-48EE-B5B0-43E50BDE4855}" destId="{792F7307-1BC1-412B-BF06-66450DA558E6}" srcOrd="0" destOrd="0" presId="urn:microsoft.com/office/officeart/2018/2/layout/IconLabelDescriptionList"/>
    <dgm:cxn modelId="{8A258C81-A261-4660-9738-0E43B2391CDB}" type="presParOf" srcId="{4415BF7F-E804-48EE-B5B0-43E50BDE4855}" destId="{D6DD6171-099E-4F9C-B027-F4CE3858B69C}" srcOrd="1" destOrd="0" presId="urn:microsoft.com/office/officeart/2018/2/layout/IconLabelDescriptionList"/>
    <dgm:cxn modelId="{33F5B52E-A593-48F6-979C-B01C505A2199}" type="presParOf" srcId="{4415BF7F-E804-48EE-B5B0-43E50BDE4855}" destId="{DD16B1D9-552B-440E-967D-A970CE3C5AEB}" srcOrd="2" destOrd="0" presId="urn:microsoft.com/office/officeart/2018/2/layout/IconLabelDescriptionList"/>
    <dgm:cxn modelId="{DB45AC5E-00DD-44EC-9067-D0CCD3F8A718}" type="presParOf" srcId="{4415BF7F-E804-48EE-B5B0-43E50BDE4855}" destId="{B1A68E71-2177-4ABD-A0A4-D2725EA61407}" srcOrd="3" destOrd="0" presId="urn:microsoft.com/office/officeart/2018/2/layout/IconLabelDescriptionList"/>
    <dgm:cxn modelId="{6BC7791A-7A3A-4CF5-AE93-F06B8B2D3835}" type="presParOf" srcId="{4415BF7F-E804-48EE-B5B0-43E50BDE4855}" destId="{DE960D86-6902-441F-B6A7-D5F82045BF22}" srcOrd="4" destOrd="0" presId="urn:microsoft.com/office/officeart/2018/2/layout/IconLabelDescriptionList"/>
    <dgm:cxn modelId="{E1FF960D-10E6-4237-95BF-B64A569DD07D}" type="presParOf" srcId="{FB3C0233-FF31-468A-B411-2D6E927EFD88}" destId="{179C9A72-73C4-461C-8ACE-89210177590A}" srcOrd="1" destOrd="0" presId="urn:microsoft.com/office/officeart/2018/2/layout/IconLabelDescriptionList"/>
    <dgm:cxn modelId="{16812C60-0D5A-4C59-A1EA-9FCE2591FE04}" type="presParOf" srcId="{FB3C0233-FF31-468A-B411-2D6E927EFD88}" destId="{41BFF3A2-B7B4-4D09-80D0-2A424F6CA8B5}" srcOrd="2" destOrd="0" presId="urn:microsoft.com/office/officeart/2018/2/layout/IconLabelDescriptionList"/>
    <dgm:cxn modelId="{A2226E96-0A0B-4440-A84F-B7AD6588388D}" type="presParOf" srcId="{41BFF3A2-B7B4-4D09-80D0-2A424F6CA8B5}" destId="{AB78D835-A60F-4809-BB61-1A63CB315765}" srcOrd="0" destOrd="0" presId="urn:microsoft.com/office/officeart/2018/2/layout/IconLabelDescriptionList"/>
    <dgm:cxn modelId="{544A3C9B-32E4-44EC-B406-7BB5D7B44776}" type="presParOf" srcId="{41BFF3A2-B7B4-4D09-80D0-2A424F6CA8B5}" destId="{928A9AEF-A1FD-48E0-AF40-3AD2D686D29C}" srcOrd="1" destOrd="0" presId="urn:microsoft.com/office/officeart/2018/2/layout/IconLabelDescriptionList"/>
    <dgm:cxn modelId="{66104304-5F40-4E3B-B3CF-0B5A3456B4E9}" type="presParOf" srcId="{41BFF3A2-B7B4-4D09-80D0-2A424F6CA8B5}" destId="{839649B7-B172-407A-9644-F5C91A64D169}" srcOrd="2" destOrd="0" presId="urn:microsoft.com/office/officeart/2018/2/layout/IconLabelDescriptionList"/>
    <dgm:cxn modelId="{F8D09CFE-708E-47A2-A2A5-68CE48FD9A11}" type="presParOf" srcId="{41BFF3A2-B7B4-4D09-80D0-2A424F6CA8B5}" destId="{0025DB7E-8D04-4E54-B383-EAFA359E9DE6}" srcOrd="3" destOrd="0" presId="urn:microsoft.com/office/officeart/2018/2/layout/IconLabelDescriptionList"/>
    <dgm:cxn modelId="{90C1C79A-1A68-4A57-A973-FB058E2B8CEA}" type="presParOf" srcId="{41BFF3A2-B7B4-4D09-80D0-2A424F6CA8B5}" destId="{235F8C39-C91A-4CFF-BF77-D3CCA8330C85}" srcOrd="4" destOrd="0" presId="urn:microsoft.com/office/officeart/2018/2/layout/IconLabelDescriptionList"/>
    <dgm:cxn modelId="{7EAF23C3-0090-4230-9D3A-1D4A679F9A3D}" type="presParOf" srcId="{FB3C0233-FF31-468A-B411-2D6E927EFD88}" destId="{BDD3EFC5-EFED-43C4-9E7F-068214A46BC3}" srcOrd="3" destOrd="0" presId="urn:microsoft.com/office/officeart/2018/2/layout/IconLabelDescriptionList"/>
    <dgm:cxn modelId="{1D6383DE-A4AB-4879-8D21-6BD50D691CB9}" type="presParOf" srcId="{FB3C0233-FF31-468A-B411-2D6E927EFD88}" destId="{C82E873C-02A4-4DA5-86A8-4B6A12968319}" srcOrd="4" destOrd="0" presId="urn:microsoft.com/office/officeart/2018/2/layout/IconLabelDescriptionList"/>
    <dgm:cxn modelId="{3A26117E-3361-404C-824F-6B53FBAA99F9}" type="presParOf" srcId="{C82E873C-02A4-4DA5-86A8-4B6A12968319}" destId="{0F0C4008-8DC4-48D8-A4CD-5381771EC32F}" srcOrd="0" destOrd="0" presId="urn:microsoft.com/office/officeart/2018/2/layout/IconLabelDescriptionList"/>
    <dgm:cxn modelId="{2AFE93A1-EDD1-4F7C-BEA9-0AF68578E701}" type="presParOf" srcId="{C82E873C-02A4-4DA5-86A8-4B6A12968319}" destId="{9D6EFE9A-CBBC-4FC9-B84C-A7FD77E3C057}" srcOrd="1" destOrd="0" presId="urn:microsoft.com/office/officeart/2018/2/layout/IconLabelDescriptionList"/>
    <dgm:cxn modelId="{BA4A5033-C89E-4A82-8891-93E893EF072C}" type="presParOf" srcId="{C82E873C-02A4-4DA5-86A8-4B6A12968319}" destId="{21BF562F-DEC2-4152-B7FE-ACA79A6B811B}" srcOrd="2" destOrd="0" presId="urn:microsoft.com/office/officeart/2018/2/layout/IconLabelDescriptionList"/>
    <dgm:cxn modelId="{F11CCAB4-4411-4DDD-A6C1-64C5D62FEDC4}" type="presParOf" srcId="{C82E873C-02A4-4DA5-86A8-4B6A12968319}" destId="{B0141652-C70C-44EC-ACEE-3026B1D6AB4F}" srcOrd="3" destOrd="0" presId="urn:microsoft.com/office/officeart/2018/2/layout/IconLabelDescriptionList"/>
    <dgm:cxn modelId="{3F1ABF1D-A460-4FB4-8FA4-3E77D0162779}" type="presParOf" srcId="{C82E873C-02A4-4DA5-86A8-4B6A12968319}" destId="{A9DA3951-E907-4918-93BF-236D2851E33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7BD65-C833-4E98-9BBB-9666C0DC8A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9C6D6-AA8D-46B3-A596-8DEC70326F51}">
      <dgm:prSet/>
      <dgm:spPr/>
      <dgm:t>
        <a:bodyPr/>
        <a:lstStyle/>
        <a:p>
          <a:r>
            <a:rPr lang="en-US"/>
            <a:t>Tokenization and Concatenation</a:t>
          </a:r>
        </a:p>
      </dgm:t>
    </dgm:pt>
    <dgm:pt modelId="{D38766B1-8EE3-4056-909C-BA9585187D32}" type="parTrans" cxnId="{9ED11E45-D190-480E-B630-A078A0585D07}">
      <dgm:prSet/>
      <dgm:spPr/>
      <dgm:t>
        <a:bodyPr/>
        <a:lstStyle/>
        <a:p>
          <a:endParaRPr lang="en-US"/>
        </a:p>
      </dgm:t>
    </dgm:pt>
    <dgm:pt modelId="{2E7CFA46-7698-4C7E-A380-045257DB4E43}" type="sibTrans" cxnId="{9ED11E45-D190-480E-B630-A078A0585D07}">
      <dgm:prSet/>
      <dgm:spPr/>
      <dgm:t>
        <a:bodyPr/>
        <a:lstStyle/>
        <a:p>
          <a:endParaRPr lang="en-US"/>
        </a:p>
      </dgm:t>
    </dgm:pt>
    <dgm:pt modelId="{67A9F1E1-CB71-4111-AA20-933F9091CE9B}">
      <dgm:prSet/>
      <dgm:spPr/>
      <dgm:t>
        <a:bodyPr/>
        <a:lstStyle/>
        <a:p>
          <a:r>
            <a:rPr lang="en-US" dirty="0"/>
            <a:t>Are there text elements that need to be edited for clarity and consistency?</a:t>
          </a:r>
        </a:p>
        <a:p>
          <a:r>
            <a:rPr lang="en-US" dirty="0"/>
            <a:t>Standardize names, combine words into phrases, etc.</a:t>
          </a:r>
        </a:p>
      </dgm:t>
    </dgm:pt>
    <dgm:pt modelId="{2F4DDB7F-F011-4D9E-88D9-5049A24A4FEE}" type="parTrans" cxnId="{E93D3388-BA9F-4402-A97D-D69C85B4817D}">
      <dgm:prSet/>
      <dgm:spPr/>
      <dgm:t>
        <a:bodyPr/>
        <a:lstStyle/>
        <a:p>
          <a:endParaRPr lang="en-US"/>
        </a:p>
      </dgm:t>
    </dgm:pt>
    <dgm:pt modelId="{3D6DDD76-C88D-4E7F-8FF4-46D612A47259}" type="sibTrans" cxnId="{E93D3388-BA9F-4402-A97D-D69C85B4817D}">
      <dgm:prSet/>
      <dgm:spPr/>
      <dgm:t>
        <a:bodyPr/>
        <a:lstStyle/>
        <a:p>
          <a:endParaRPr lang="en-US"/>
        </a:p>
      </dgm:t>
    </dgm:pt>
    <dgm:pt modelId="{69696AF5-D4D0-4094-B6AF-371EE834E558}">
      <dgm:prSet/>
      <dgm:spPr/>
      <dgm:t>
        <a:bodyPr/>
        <a:lstStyle/>
        <a:p>
          <a:r>
            <a:rPr lang="en-US"/>
            <a:t>Removing Extra-Textual Information</a:t>
          </a:r>
        </a:p>
      </dgm:t>
    </dgm:pt>
    <dgm:pt modelId="{D3088FB1-410A-4D32-B9A1-06C16D846F90}" type="parTrans" cxnId="{0DA77E08-AA15-4DFB-9660-925054E60A35}">
      <dgm:prSet/>
      <dgm:spPr/>
      <dgm:t>
        <a:bodyPr/>
        <a:lstStyle/>
        <a:p>
          <a:endParaRPr lang="en-US"/>
        </a:p>
      </dgm:t>
    </dgm:pt>
    <dgm:pt modelId="{08B1CF2C-B3B9-4F60-A3F4-6DD738406A31}" type="sibTrans" cxnId="{0DA77E08-AA15-4DFB-9660-925054E60A35}">
      <dgm:prSet/>
      <dgm:spPr/>
      <dgm:t>
        <a:bodyPr/>
        <a:lstStyle/>
        <a:p>
          <a:endParaRPr lang="en-US"/>
        </a:p>
      </dgm:t>
    </dgm:pt>
    <dgm:pt modelId="{68C0A4A8-9D57-4079-934D-B1CE7D01BCBE}">
      <dgm:prSet/>
      <dgm:spPr/>
      <dgm:t>
        <a:bodyPr/>
        <a:lstStyle/>
        <a:p>
          <a:r>
            <a:rPr lang="en-US" dirty="0"/>
            <a:t>Are there things in your text that you don’t need? </a:t>
          </a:r>
        </a:p>
        <a:p>
          <a:r>
            <a:rPr lang="en-US" dirty="0"/>
            <a:t>Page numbers, chapter titles, copyright information, etc.</a:t>
          </a:r>
        </a:p>
      </dgm:t>
    </dgm:pt>
    <dgm:pt modelId="{7248AC9C-65FF-47A1-95E4-7C38B4D03AA9}" type="parTrans" cxnId="{CE45DBF0-9EEF-418A-8AB0-DD51F5DCCBD2}">
      <dgm:prSet/>
      <dgm:spPr/>
      <dgm:t>
        <a:bodyPr/>
        <a:lstStyle/>
        <a:p>
          <a:endParaRPr lang="en-US"/>
        </a:p>
      </dgm:t>
    </dgm:pt>
    <dgm:pt modelId="{1228C41B-0CEA-47AA-A660-02B8F88870F0}" type="sibTrans" cxnId="{CE45DBF0-9EEF-418A-8AB0-DD51F5DCCBD2}">
      <dgm:prSet/>
      <dgm:spPr/>
      <dgm:t>
        <a:bodyPr/>
        <a:lstStyle/>
        <a:p>
          <a:endParaRPr lang="en-US"/>
        </a:p>
      </dgm:t>
    </dgm:pt>
    <dgm:pt modelId="{493F36EA-813F-4910-B4BA-814C6AA2341D}">
      <dgm:prSet/>
      <dgm:spPr/>
      <dgm:t>
        <a:bodyPr/>
        <a:lstStyle/>
        <a:p>
          <a:r>
            <a:rPr lang="en-US"/>
            <a:t>Fixing OCR Errors</a:t>
          </a:r>
        </a:p>
      </dgm:t>
    </dgm:pt>
    <dgm:pt modelId="{375204D1-A08E-4AF6-AB8E-A8A1DC0424F7}" type="parTrans" cxnId="{853ECD95-562D-4D5E-84C9-A8BDB9EE8C04}">
      <dgm:prSet/>
      <dgm:spPr/>
      <dgm:t>
        <a:bodyPr/>
        <a:lstStyle/>
        <a:p>
          <a:endParaRPr lang="en-US"/>
        </a:p>
      </dgm:t>
    </dgm:pt>
    <dgm:pt modelId="{BE0A13D9-BF3D-4919-81A3-C6FE6553414F}" type="sibTrans" cxnId="{853ECD95-562D-4D5E-84C9-A8BDB9EE8C04}">
      <dgm:prSet/>
      <dgm:spPr/>
      <dgm:t>
        <a:bodyPr/>
        <a:lstStyle/>
        <a:p>
          <a:endParaRPr lang="en-US"/>
        </a:p>
      </dgm:t>
    </dgm:pt>
    <dgm:pt modelId="{181E0C71-8F6B-49DA-90B4-7DAC0649BB8B}">
      <dgm:prSet/>
      <dgm:spPr/>
      <dgm:t>
        <a:bodyPr/>
        <a:lstStyle/>
        <a:p>
          <a:r>
            <a:rPr lang="en-US" dirty="0"/>
            <a:t>How accurate was your text acquisition?</a:t>
          </a:r>
        </a:p>
        <a:p>
          <a:r>
            <a:rPr lang="en-US" dirty="0"/>
            <a:t>Spelling errors, incorrect character choices, etc.</a:t>
          </a:r>
        </a:p>
      </dgm:t>
    </dgm:pt>
    <dgm:pt modelId="{D91CFA4B-05C4-4C08-815B-C27A6B978A91}" type="parTrans" cxnId="{04EF8715-35B1-4E48-873B-4138988B1F19}">
      <dgm:prSet/>
      <dgm:spPr/>
      <dgm:t>
        <a:bodyPr/>
        <a:lstStyle/>
        <a:p>
          <a:endParaRPr lang="en-US"/>
        </a:p>
      </dgm:t>
    </dgm:pt>
    <dgm:pt modelId="{BF30E43F-1F88-4C3A-B90A-B15BFB28059C}" type="sibTrans" cxnId="{04EF8715-35B1-4E48-873B-4138988B1F19}">
      <dgm:prSet/>
      <dgm:spPr/>
      <dgm:t>
        <a:bodyPr/>
        <a:lstStyle/>
        <a:p>
          <a:endParaRPr lang="en-US"/>
        </a:p>
      </dgm:t>
    </dgm:pt>
    <dgm:pt modelId="{440194C7-460D-4752-8A13-AE7562CFCD35}" type="pres">
      <dgm:prSet presAssocID="{2AD7BD65-C833-4E98-9BBB-9666C0DC8A35}" presName="root" presStyleCnt="0">
        <dgm:presLayoutVars>
          <dgm:dir/>
          <dgm:resizeHandles val="exact"/>
        </dgm:presLayoutVars>
      </dgm:prSet>
      <dgm:spPr/>
    </dgm:pt>
    <dgm:pt modelId="{AD23D182-6528-465A-8652-EBB667F19D09}" type="pres">
      <dgm:prSet presAssocID="{3989C6D6-AA8D-46B3-A596-8DEC70326F51}" presName="compNode" presStyleCnt="0"/>
      <dgm:spPr/>
    </dgm:pt>
    <dgm:pt modelId="{497095D0-04A2-4AFF-9E51-65E4684BD77F}" type="pres">
      <dgm:prSet presAssocID="{3989C6D6-AA8D-46B3-A596-8DEC70326F51}" presName="bgRect" presStyleLbl="bgShp" presStyleIdx="0" presStyleCnt="3"/>
      <dgm:spPr/>
    </dgm:pt>
    <dgm:pt modelId="{B902A5A3-43E5-42D0-A6F0-542B42342392}" type="pres">
      <dgm:prSet presAssocID="{3989C6D6-AA8D-46B3-A596-8DEC70326F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aser"/>
        </a:ext>
      </dgm:extLst>
    </dgm:pt>
    <dgm:pt modelId="{B2899961-717D-4C3F-8A87-4ED7D1957001}" type="pres">
      <dgm:prSet presAssocID="{3989C6D6-AA8D-46B3-A596-8DEC70326F51}" presName="spaceRect" presStyleCnt="0"/>
      <dgm:spPr/>
    </dgm:pt>
    <dgm:pt modelId="{0F2AFEDB-D3C4-4BD9-AC2E-81144695F029}" type="pres">
      <dgm:prSet presAssocID="{3989C6D6-AA8D-46B3-A596-8DEC70326F51}" presName="parTx" presStyleLbl="revTx" presStyleIdx="0" presStyleCnt="6">
        <dgm:presLayoutVars>
          <dgm:chMax val="0"/>
          <dgm:chPref val="0"/>
        </dgm:presLayoutVars>
      </dgm:prSet>
      <dgm:spPr/>
    </dgm:pt>
    <dgm:pt modelId="{A593274F-041C-4C83-A87C-12C08D25C3CF}" type="pres">
      <dgm:prSet presAssocID="{3989C6D6-AA8D-46B3-A596-8DEC70326F51}" presName="desTx" presStyleLbl="revTx" presStyleIdx="1" presStyleCnt="6">
        <dgm:presLayoutVars/>
      </dgm:prSet>
      <dgm:spPr/>
    </dgm:pt>
    <dgm:pt modelId="{12802564-8DF8-43DC-B368-36950329CE06}" type="pres">
      <dgm:prSet presAssocID="{2E7CFA46-7698-4C7E-A380-045257DB4E43}" presName="sibTrans" presStyleCnt="0"/>
      <dgm:spPr/>
    </dgm:pt>
    <dgm:pt modelId="{66F8BF2E-0BC7-402D-B8C1-C6C4FEECFD39}" type="pres">
      <dgm:prSet presAssocID="{69696AF5-D4D0-4094-B6AF-371EE834E558}" presName="compNode" presStyleCnt="0"/>
      <dgm:spPr/>
    </dgm:pt>
    <dgm:pt modelId="{533F47C0-9F41-432D-B73F-8AAF7F520938}" type="pres">
      <dgm:prSet presAssocID="{69696AF5-D4D0-4094-B6AF-371EE834E558}" presName="bgRect" presStyleLbl="bgShp" presStyleIdx="1" presStyleCnt="3"/>
      <dgm:spPr/>
    </dgm:pt>
    <dgm:pt modelId="{1D722FC1-3F94-4EFE-84D8-F4920EE9000A}" type="pres">
      <dgm:prSet presAssocID="{69696AF5-D4D0-4094-B6AF-371EE834E5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42DC4786-769C-4072-ABFF-935F866ECB10}" type="pres">
      <dgm:prSet presAssocID="{69696AF5-D4D0-4094-B6AF-371EE834E558}" presName="spaceRect" presStyleCnt="0"/>
      <dgm:spPr/>
    </dgm:pt>
    <dgm:pt modelId="{3943C106-4501-4257-99EF-719D7638C52A}" type="pres">
      <dgm:prSet presAssocID="{69696AF5-D4D0-4094-B6AF-371EE834E558}" presName="parTx" presStyleLbl="revTx" presStyleIdx="2" presStyleCnt="6">
        <dgm:presLayoutVars>
          <dgm:chMax val="0"/>
          <dgm:chPref val="0"/>
        </dgm:presLayoutVars>
      </dgm:prSet>
      <dgm:spPr/>
    </dgm:pt>
    <dgm:pt modelId="{00A813FF-DF5A-4105-890F-9CA365A416B6}" type="pres">
      <dgm:prSet presAssocID="{69696AF5-D4D0-4094-B6AF-371EE834E558}" presName="desTx" presStyleLbl="revTx" presStyleIdx="3" presStyleCnt="6">
        <dgm:presLayoutVars/>
      </dgm:prSet>
      <dgm:spPr/>
    </dgm:pt>
    <dgm:pt modelId="{C9F2BB15-1466-4DF5-94D0-17F10CCB266B}" type="pres">
      <dgm:prSet presAssocID="{08B1CF2C-B3B9-4F60-A3F4-6DD738406A31}" presName="sibTrans" presStyleCnt="0"/>
      <dgm:spPr/>
    </dgm:pt>
    <dgm:pt modelId="{3371A22E-5EF5-4129-B387-AE291F77F529}" type="pres">
      <dgm:prSet presAssocID="{493F36EA-813F-4910-B4BA-814C6AA2341D}" presName="compNode" presStyleCnt="0"/>
      <dgm:spPr/>
    </dgm:pt>
    <dgm:pt modelId="{91264ACF-A9D5-4895-A600-4CC1C31E1F96}" type="pres">
      <dgm:prSet presAssocID="{493F36EA-813F-4910-B4BA-814C6AA2341D}" presName="bgRect" presStyleLbl="bgShp" presStyleIdx="2" presStyleCnt="3"/>
      <dgm:spPr/>
    </dgm:pt>
    <dgm:pt modelId="{A672618B-5F44-4169-8AA4-007AB9E5697C}" type="pres">
      <dgm:prSet presAssocID="{493F36EA-813F-4910-B4BA-814C6AA234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1AD440C-ADC7-4BCF-9C6D-47EA1F1B9CE3}" type="pres">
      <dgm:prSet presAssocID="{493F36EA-813F-4910-B4BA-814C6AA2341D}" presName="spaceRect" presStyleCnt="0"/>
      <dgm:spPr/>
    </dgm:pt>
    <dgm:pt modelId="{F494DCE3-5E63-4F93-9536-E5874BA79586}" type="pres">
      <dgm:prSet presAssocID="{493F36EA-813F-4910-B4BA-814C6AA2341D}" presName="parTx" presStyleLbl="revTx" presStyleIdx="4" presStyleCnt="6">
        <dgm:presLayoutVars>
          <dgm:chMax val="0"/>
          <dgm:chPref val="0"/>
        </dgm:presLayoutVars>
      </dgm:prSet>
      <dgm:spPr/>
    </dgm:pt>
    <dgm:pt modelId="{8A1384A9-6777-4356-8854-9B0A85E6E302}" type="pres">
      <dgm:prSet presAssocID="{493F36EA-813F-4910-B4BA-814C6AA2341D}" presName="desTx" presStyleLbl="revTx" presStyleIdx="5" presStyleCnt="6">
        <dgm:presLayoutVars/>
      </dgm:prSet>
      <dgm:spPr/>
    </dgm:pt>
  </dgm:ptLst>
  <dgm:cxnLst>
    <dgm:cxn modelId="{A2758E05-7BE1-4276-B8E2-543AE5297A66}" type="presOf" srcId="{67A9F1E1-CB71-4111-AA20-933F9091CE9B}" destId="{A593274F-041C-4C83-A87C-12C08D25C3CF}" srcOrd="0" destOrd="0" presId="urn:microsoft.com/office/officeart/2018/2/layout/IconVerticalSolidList"/>
    <dgm:cxn modelId="{0DA77E08-AA15-4DFB-9660-925054E60A35}" srcId="{2AD7BD65-C833-4E98-9BBB-9666C0DC8A35}" destId="{69696AF5-D4D0-4094-B6AF-371EE834E558}" srcOrd="1" destOrd="0" parTransId="{D3088FB1-410A-4D32-B9A1-06C16D846F90}" sibTransId="{08B1CF2C-B3B9-4F60-A3F4-6DD738406A31}"/>
    <dgm:cxn modelId="{04EF8715-35B1-4E48-873B-4138988B1F19}" srcId="{493F36EA-813F-4910-B4BA-814C6AA2341D}" destId="{181E0C71-8F6B-49DA-90B4-7DAC0649BB8B}" srcOrd="0" destOrd="0" parTransId="{D91CFA4B-05C4-4C08-815B-C27A6B978A91}" sibTransId="{BF30E43F-1F88-4C3A-B90A-B15BFB28059C}"/>
    <dgm:cxn modelId="{F660B15D-6145-4BD9-91E7-E5054FD3DBB7}" type="presOf" srcId="{3989C6D6-AA8D-46B3-A596-8DEC70326F51}" destId="{0F2AFEDB-D3C4-4BD9-AC2E-81144695F029}" srcOrd="0" destOrd="0" presId="urn:microsoft.com/office/officeart/2018/2/layout/IconVerticalSolidList"/>
    <dgm:cxn modelId="{CBDA6961-D683-42F3-8BA1-84A15022B382}" type="presOf" srcId="{181E0C71-8F6B-49DA-90B4-7DAC0649BB8B}" destId="{8A1384A9-6777-4356-8854-9B0A85E6E302}" srcOrd="0" destOrd="0" presId="urn:microsoft.com/office/officeart/2018/2/layout/IconVerticalSolidList"/>
    <dgm:cxn modelId="{3983C742-60C0-4EAF-814E-5FEF1714194A}" type="presOf" srcId="{493F36EA-813F-4910-B4BA-814C6AA2341D}" destId="{F494DCE3-5E63-4F93-9536-E5874BA79586}" srcOrd="0" destOrd="0" presId="urn:microsoft.com/office/officeart/2018/2/layout/IconVerticalSolidList"/>
    <dgm:cxn modelId="{9ED11E45-D190-480E-B630-A078A0585D07}" srcId="{2AD7BD65-C833-4E98-9BBB-9666C0DC8A35}" destId="{3989C6D6-AA8D-46B3-A596-8DEC70326F51}" srcOrd="0" destOrd="0" parTransId="{D38766B1-8EE3-4056-909C-BA9585187D32}" sibTransId="{2E7CFA46-7698-4C7E-A380-045257DB4E43}"/>
    <dgm:cxn modelId="{623E414B-B196-4EE8-8A34-CC927408F841}" type="presOf" srcId="{2AD7BD65-C833-4E98-9BBB-9666C0DC8A35}" destId="{440194C7-460D-4752-8A13-AE7562CFCD35}" srcOrd="0" destOrd="0" presId="urn:microsoft.com/office/officeart/2018/2/layout/IconVerticalSolidList"/>
    <dgm:cxn modelId="{E93D3388-BA9F-4402-A97D-D69C85B4817D}" srcId="{3989C6D6-AA8D-46B3-A596-8DEC70326F51}" destId="{67A9F1E1-CB71-4111-AA20-933F9091CE9B}" srcOrd="0" destOrd="0" parTransId="{2F4DDB7F-F011-4D9E-88D9-5049A24A4FEE}" sibTransId="{3D6DDD76-C88D-4E7F-8FF4-46D612A47259}"/>
    <dgm:cxn modelId="{2C20FD91-0056-4812-97D9-C0D4DFF83D2F}" type="presOf" srcId="{68C0A4A8-9D57-4079-934D-B1CE7D01BCBE}" destId="{00A813FF-DF5A-4105-890F-9CA365A416B6}" srcOrd="0" destOrd="0" presId="urn:microsoft.com/office/officeart/2018/2/layout/IconVerticalSolidList"/>
    <dgm:cxn modelId="{853ECD95-562D-4D5E-84C9-A8BDB9EE8C04}" srcId="{2AD7BD65-C833-4E98-9BBB-9666C0DC8A35}" destId="{493F36EA-813F-4910-B4BA-814C6AA2341D}" srcOrd="2" destOrd="0" parTransId="{375204D1-A08E-4AF6-AB8E-A8A1DC0424F7}" sibTransId="{BE0A13D9-BF3D-4919-81A3-C6FE6553414F}"/>
    <dgm:cxn modelId="{88A7CCC1-600C-42AF-9497-E5C9B546A570}" type="presOf" srcId="{69696AF5-D4D0-4094-B6AF-371EE834E558}" destId="{3943C106-4501-4257-99EF-719D7638C52A}" srcOrd="0" destOrd="0" presId="urn:microsoft.com/office/officeart/2018/2/layout/IconVerticalSolidList"/>
    <dgm:cxn modelId="{CE45DBF0-9EEF-418A-8AB0-DD51F5DCCBD2}" srcId="{69696AF5-D4D0-4094-B6AF-371EE834E558}" destId="{68C0A4A8-9D57-4079-934D-B1CE7D01BCBE}" srcOrd="0" destOrd="0" parTransId="{7248AC9C-65FF-47A1-95E4-7C38B4D03AA9}" sibTransId="{1228C41B-0CEA-47AA-A660-02B8F88870F0}"/>
    <dgm:cxn modelId="{56CB45DA-39EA-4D95-9E54-B250CEBA35F2}" type="presParOf" srcId="{440194C7-460D-4752-8A13-AE7562CFCD35}" destId="{AD23D182-6528-465A-8652-EBB667F19D09}" srcOrd="0" destOrd="0" presId="urn:microsoft.com/office/officeart/2018/2/layout/IconVerticalSolidList"/>
    <dgm:cxn modelId="{4D8228D6-B2EB-4754-A7D6-3C20323E93BA}" type="presParOf" srcId="{AD23D182-6528-465A-8652-EBB667F19D09}" destId="{497095D0-04A2-4AFF-9E51-65E4684BD77F}" srcOrd="0" destOrd="0" presId="urn:microsoft.com/office/officeart/2018/2/layout/IconVerticalSolidList"/>
    <dgm:cxn modelId="{1522B187-FFC3-49F1-8139-EBB214304778}" type="presParOf" srcId="{AD23D182-6528-465A-8652-EBB667F19D09}" destId="{B902A5A3-43E5-42D0-A6F0-542B42342392}" srcOrd="1" destOrd="0" presId="urn:microsoft.com/office/officeart/2018/2/layout/IconVerticalSolidList"/>
    <dgm:cxn modelId="{2E12642A-6209-45BB-ABCD-163830C3DEE6}" type="presParOf" srcId="{AD23D182-6528-465A-8652-EBB667F19D09}" destId="{B2899961-717D-4C3F-8A87-4ED7D1957001}" srcOrd="2" destOrd="0" presId="urn:microsoft.com/office/officeart/2018/2/layout/IconVerticalSolidList"/>
    <dgm:cxn modelId="{CAD2D70A-512C-4C9D-A25B-E37CD9D5CBA4}" type="presParOf" srcId="{AD23D182-6528-465A-8652-EBB667F19D09}" destId="{0F2AFEDB-D3C4-4BD9-AC2E-81144695F029}" srcOrd="3" destOrd="0" presId="urn:microsoft.com/office/officeart/2018/2/layout/IconVerticalSolidList"/>
    <dgm:cxn modelId="{32D23082-146B-47FD-9D5C-11B550806F76}" type="presParOf" srcId="{AD23D182-6528-465A-8652-EBB667F19D09}" destId="{A593274F-041C-4C83-A87C-12C08D25C3CF}" srcOrd="4" destOrd="0" presId="urn:microsoft.com/office/officeart/2018/2/layout/IconVerticalSolidList"/>
    <dgm:cxn modelId="{B895FA99-D021-4C36-95B4-E272D8312D47}" type="presParOf" srcId="{440194C7-460D-4752-8A13-AE7562CFCD35}" destId="{12802564-8DF8-43DC-B368-36950329CE06}" srcOrd="1" destOrd="0" presId="urn:microsoft.com/office/officeart/2018/2/layout/IconVerticalSolidList"/>
    <dgm:cxn modelId="{D59C368B-7DB2-4EDF-9A01-BC16857239A9}" type="presParOf" srcId="{440194C7-460D-4752-8A13-AE7562CFCD35}" destId="{66F8BF2E-0BC7-402D-B8C1-C6C4FEECFD39}" srcOrd="2" destOrd="0" presId="urn:microsoft.com/office/officeart/2018/2/layout/IconVerticalSolidList"/>
    <dgm:cxn modelId="{6331DD72-2629-4888-8038-68FFC2F22B8E}" type="presParOf" srcId="{66F8BF2E-0BC7-402D-B8C1-C6C4FEECFD39}" destId="{533F47C0-9F41-432D-B73F-8AAF7F520938}" srcOrd="0" destOrd="0" presId="urn:microsoft.com/office/officeart/2018/2/layout/IconVerticalSolidList"/>
    <dgm:cxn modelId="{BA547BF7-BA50-4C38-8FBC-70D464ED8415}" type="presParOf" srcId="{66F8BF2E-0BC7-402D-B8C1-C6C4FEECFD39}" destId="{1D722FC1-3F94-4EFE-84D8-F4920EE9000A}" srcOrd="1" destOrd="0" presId="urn:microsoft.com/office/officeart/2018/2/layout/IconVerticalSolidList"/>
    <dgm:cxn modelId="{0CBF947E-F8E3-456D-9603-CCAC4DE639E1}" type="presParOf" srcId="{66F8BF2E-0BC7-402D-B8C1-C6C4FEECFD39}" destId="{42DC4786-769C-4072-ABFF-935F866ECB10}" srcOrd="2" destOrd="0" presId="urn:microsoft.com/office/officeart/2018/2/layout/IconVerticalSolidList"/>
    <dgm:cxn modelId="{3DDAB2A3-A108-443D-838A-7B9BFCEA4EF7}" type="presParOf" srcId="{66F8BF2E-0BC7-402D-B8C1-C6C4FEECFD39}" destId="{3943C106-4501-4257-99EF-719D7638C52A}" srcOrd="3" destOrd="0" presId="urn:microsoft.com/office/officeart/2018/2/layout/IconVerticalSolidList"/>
    <dgm:cxn modelId="{1171F531-8C1D-49F6-AD75-4B022553297D}" type="presParOf" srcId="{66F8BF2E-0BC7-402D-B8C1-C6C4FEECFD39}" destId="{00A813FF-DF5A-4105-890F-9CA365A416B6}" srcOrd="4" destOrd="0" presId="urn:microsoft.com/office/officeart/2018/2/layout/IconVerticalSolidList"/>
    <dgm:cxn modelId="{223448C2-4135-44F3-8833-D81F927DDB54}" type="presParOf" srcId="{440194C7-460D-4752-8A13-AE7562CFCD35}" destId="{C9F2BB15-1466-4DF5-94D0-17F10CCB266B}" srcOrd="3" destOrd="0" presId="urn:microsoft.com/office/officeart/2018/2/layout/IconVerticalSolidList"/>
    <dgm:cxn modelId="{A6EB28E2-1F7D-45BF-AB2C-D6E089F7CEB6}" type="presParOf" srcId="{440194C7-460D-4752-8A13-AE7562CFCD35}" destId="{3371A22E-5EF5-4129-B387-AE291F77F529}" srcOrd="4" destOrd="0" presId="urn:microsoft.com/office/officeart/2018/2/layout/IconVerticalSolidList"/>
    <dgm:cxn modelId="{78EA0CDC-393C-4F93-A2C0-578C6C0D1D4C}" type="presParOf" srcId="{3371A22E-5EF5-4129-B387-AE291F77F529}" destId="{91264ACF-A9D5-4895-A600-4CC1C31E1F96}" srcOrd="0" destOrd="0" presId="urn:microsoft.com/office/officeart/2018/2/layout/IconVerticalSolidList"/>
    <dgm:cxn modelId="{988B3F31-B22C-4617-B4B3-07EC703F42F5}" type="presParOf" srcId="{3371A22E-5EF5-4129-B387-AE291F77F529}" destId="{A672618B-5F44-4169-8AA4-007AB9E5697C}" srcOrd="1" destOrd="0" presId="urn:microsoft.com/office/officeart/2018/2/layout/IconVerticalSolidList"/>
    <dgm:cxn modelId="{B324C2E4-EFF3-48F4-A94D-AAA4E5F12659}" type="presParOf" srcId="{3371A22E-5EF5-4129-B387-AE291F77F529}" destId="{A1AD440C-ADC7-4BCF-9C6D-47EA1F1B9CE3}" srcOrd="2" destOrd="0" presId="urn:microsoft.com/office/officeart/2018/2/layout/IconVerticalSolidList"/>
    <dgm:cxn modelId="{80342E07-3BEB-4139-8CF3-12FF81A719C0}" type="presParOf" srcId="{3371A22E-5EF5-4129-B387-AE291F77F529}" destId="{F494DCE3-5E63-4F93-9536-E5874BA79586}" srcOrd="3" destOrd="0" presId="urn:microsoft.com/office/officeart/2018/2/layout/IconVerticalSolidList"/>
    <dgm:cxn modelId="{02551350-E240-4930-BCED-B0458727C700}" type="presParOf" srcId="{3371A22E-5EF5-4129-B387-AE291F77F529}" destId="{8A1384A9-6777-4356-8854-9B0A85E6E30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32AF10-2E33-4EB2-AB00-5DD52D04C56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223B71A-4F31-49DD-9568-C13825E720FA}">
      <dgm:prSet/>
      <dgm:spPr/>
      <dgm:t>
        <a:bodyPr/>
        <a:lstStyle/>
        <a:p>
          <a:pPr>
            <a:defRPr b="1"/>
          </a:pPr>
          <a:r>
            <a:rPr lang="en-US"/>
            <a:t>Structure</a:t>
          </a:r>
        </a:p>
      </dgm:t>
    </dgm:pt>
    <dgm:pt modelId="{B4F7168D-862C-4112-84E8-B10444D02362}" type="parTrans" cxnId="{E9CCD6B2-DB6E-4F42-9952-62A981EF7236}">
      <dgm:prSet/>
      <dgm:spPr/>
      <dgm:t>
        <a:bodyPr/>
        <a:lstStyle/>
        <a:p>
          <a:endParaRPr lang="en-US"/>
        </a:p>
      </dgm:t>
    </dgm:pt>
    <dgm:pt modelId="{753DF01B-A579-41D6-9557-EF413598898F}" type="sibTrans" cxnId="{E9CCD6B2-DB6E-4F42-9952-62A981EF7236}">
      <dgm:prSet/>
      <dgm:spPr/>
      <dgm:t>
        <a:bodyPr/>
        <a:lstStyle/>
        <a:p>
          <a:endParaRPr lang="en-US"/>
        </a:p>
      </dgm:t>
    </dgm:pt>
    <dgm:pt modelId="{638261E9-CCCE-4706-9F33-EE557E406ED4}">
      <dgm:prSet/>
      <dgm:spPr/>
      <dgm:t>
        <a:bodyPr/>
        <a:lstStyle/>
        <a:p>
          <a:pPr algn="l"/>
          <a:r>
            <a:rPr lang="en-US" dirty="0"/>
            <a:t>How is your text structured originally? Should you keep it the same? Should you make different decisions based on your research questions?</a:t>
          </a:r>
        </a:p>
      </dgm:t>
    </dgm:pt>
    <dgm:pt modelId="{856B6940-134B-405A-86C0-275BB2519941}" type="parTrans" cxnId="{88E86B6D-9D94-48AD-B201-327F01420B8D}">
      <dgm:prSet/>
      <dgm:spPr/>
      <dgm:t>
        <a:bodyPr/>
        <a:lstStyle/>
        <a:p>
          <a:endParaRPr lang="en-US"/>
        </a:p>
      </dgm:t>
    </dgm:pt>
    <dgm:pt modelId="{5BDD13E8-051B-4F43-BDF7-9CB1250D39F1}" type="sibTrans" cxnId="{88E86B6D-9D94-48AD-B201-327F01420B8D}">
      <dgm:prSet/>
      <dgm:spPr/>
      <dgm:t>
        <a:bodyPr/>
        <a:lstStyle/>
        <a:p>
          <a:endParaRPr lang="en-US"/>
        </a:p>
      </dgm:t>
    </dgm:pt>
    <dgm:pt modelId="{45013C31-31BD-47B6-A2F6-0C8DDA07FDBA}">
      <dgm:prSet/>
      <dgm:spPr/>
      <dgm:t>
        <a:bodyPr/>
        <a:lstStyle/>
        <a:p>
          <a:pPr algn="l"/>
          <a:r>
            <a:rPr lang="en-US" dirty="0"/>
            <a:t>Book =&gt; Chapters</a:t>
          </a:r>
        </a:p>
        <a:p>
          <a:pPr algn="l"/>
          <a:r>
            <a:rPr lang="en-US" dirty="0"/>
            <a:t>Series =&gt; Individual Novels</a:t>
          </a:r>
        </a:p>
      </dgm:t>
    </dgm:pt>
    <dgm:pt modelId="{12118D37-E4B6-4007-8A42-C0D66D249237}" type="parTrans" cxnId="{3EB3D067-BB52-41BB-AB75-1E3650C9D61D}">
      <dgm:prSet/>
      <dgm:spPr/>
      <dgm:t>
        <a:bodyPr/>
        <a:lstStyle/>
        <a:p>
          <a:endParaRPr lang="en-US"/>
        </a:p>
      </dgm:t>
    </dgm:pt>
    <dgm:pt modelId="{C190FF80-791C-4A79-BC1D-DE7D5D7CCA34}" type="sibTrans" cxnId="{3EB3D067-BB52-41BB-AB75-1E3650C9D61D}">
      <dgm:prSet/>
      <dgm:spPr/>
      <dgm:t>
        <a:bodyPr/>
        <a:lstStyle/>
        <a:p>
          <a:endParaRPr lang="en-US"/>
        </a:p>
      </dgm:t>
    </dgm:pt>
    <dgm:pt modelId="{FFCB33A6-E777-451A-A6FA-FECC7AF035A6}">
      <dgm:prSet/>
      <dgm:spPr/>
      <dgm:t>
        <a:bodyPr/>
        <a:lstStyle/>
        <a:p>
          <a:pPr>
            <a:defRPr b="1"/>
          </a:pPr>
          <a:r>
            <a:rPr lang="en-US"/>
            <a:t>Temporal</a:t>
          </a:r>
        </a:p>
      </dgm:t>
    </dgm:pt>
    <dgm:pt modelId="{7C359E25-2F92-4085-9A21-6A6113ACB54C}" type="parTrans" cxnId="{D1685BC4-4D40-468C-85C4-D5DDDB91B66C}">
      <dgm:prSet/>
      <dgm:spPr/>
      <dgm:t>
        <a:bodyPr/>
        <a:lstStyle/>
        <a:p>
          <a:endParaRPr lang="en-US"/>
        </a:p>
      </dgm:t>
    </dgm:pt>
    <dgm:pt modelId="{C1D5CD0A-B2B9-48CC-8CBC-0D47583AA9F7}" type="sibTrans" cxnId="{D1685BC4-4D40-468C-85C4-D5DDDB91B66C}">
      <dgm:prSet/>
      <dgm:spPr/>
      <dgm:t>
        <a:bodyPr/>
        <a:lstStyle/>
        <a:p>
          <a:endParaRPr lang="en-US"/>
        </a:p>
      </dgm:t>
    </dgm:pt>
    <dgm:pt modelId="{1B2869D7-54CF-4F3A-BF9D-EBF00C1EFC43}">
      <dgm:prSet/>
      <dgm:spPr/>
      <dgm:t>
        <a:bodyPr/>
        <a:lstStyle/>
        <a:p>
          <a:pPr algn="l"/>
          <a:r>
            <a:rPr lang="en-US" dirty="0"/>
            <a:t>Are there time implications for your text? Could your analysis be affected by comparing different timeframes?</a:t>
          </a:r>
        </a:p>
        <a:p>
          <a:pPr algn="l"/>
          <a:endParaRPr lang="en-US" dirty="0"/>
        </a:p>
      </dgm:t>
    </dgm:pt>
    <dgm:pt modelId="{2EA1CFBD-3B00-44A2-8DA0-D6401D7ED52B}" type="parTrans" cxnId="{51D85EA8-8CD1-49F4-B0F4-65852C6B3F90}">
      <dgm:prSet/>
      <dgm:spPr/>
      <dgm:t>
        <a:bodyPr/>
        <a:lstStyle/>
        <a:p>
          <a:endParaRPr lang="en-US"/>
        </a:p>
      </dgm:t>
    </dgm:pt>
    <dgm:pt modelId="{BF412A28-B3E4-4659-A6CE-5E39285A0D11}" type="sibTrans" cxnId="{51D85EA8-8CD1-49F4-B0F4-65852C6B3F90}">
      <dgm:prSet/>
      <dgm:spPr/>
      <dgm:t>
        <a:bodyPr/>
        <a:lstStyle/>
        <a:p>
          <a:endParaRPr lang="en-US"/>
        </a:p>
      </dgm:t>
    </dgm:pt>
    <dgm:pt modelId="{7F4A88AE-0F8C-487B-992F-D687F57B3E10}">
      <dgm:prSet/>
      <dgm:spPr/>
      <dgm:t>
        <a:bodyPr/>
        <a:lstStyle/>
        <a:p>
          <a:pPr algn="l"/>
          <a:r>
            <a:rPr lang="en-US" dirty="0"/>
            <a:t>Newspaper =&gt; Articles</a:t>
          </a:r>
        </a:p>
        <a:p>
          <a:pPr algn="l"/>
          <a:r>
            <a:rPr lang="en-US" dirty="0"/>
            <a:t>Lifespan =&gt; Key Life Events</a:t>
          </a:r>
        </a:p>
        <a:p>
          <a:pPr algn="l"/>
          <a:endParaRPr lang="en-US" dirty="0"/>
        </a:p>
      </dgm:t>
    </dgm:pt>
    <dgm:pt modelId="{683E59EA-4EE4-4E11-8C8F-CCEF0A1DA9B4}" type="parTrans" cxnId="{64CB01B6-AE2A-4DDA-8ACE-503C447E9715}">
      <dgm:prSet/>
      <dgm:spPr/>
      <dgm:t>
        <a:bodyPr/>
        <a:lstStyle/>
        <a:p>
          <a:endParaRPr lang="en-US"/>
        </a:p>
      </dgm:t>
    </dgm:pt>
    <dgm:pt modelId="{4733F35A-4D47-4988-9464-6F655BEC9454}" type="sibTrans" cxnId="{64CB01B6-AE2A-4DDA-8ACE-503C447E9715}">
      <dgm:prSet/>
      <dgm:spPr/>
      <dgm:t>
        <a:bodyPr/>
        <a:lstStyle/>
        <a:p>
          <a:endParaRPr lang="en-US"/>
        </a:p>
      </dgm:t>
    </dgm:pt>
    <dgm:pt modelId="{37A7A12F-E7DE-4ED5-9886-EF2E3F88E8E1}">
      <dgm:prSet/>
      <dgm:spPr/>
      <dgm:t>
        <a:bodyPr/>
        <a:lstStyle/>
        <a:p>
          <a:pPr>
            <a:defRPr b="1"/>
          </a:pPr>
          <a:r>
            <a:rPr lang="en-US"/>
            <a:t>Thematic</a:t>
          </a:r>
        </a:p>
      </dgm:t>
    </dgm:pt>
    <dgm:pt modelId="{3ACD16AA-778E-41E0-BA08-4CB322422EA7}" type="parTrans" cxnId="{474BEFC2-BF96-4833-85B6-68BA4C4D908F}">
      <dgm:prSet/>
      <dgm:spPr/>
      <dgm:t>
        <a:bodyPr/>
        <a:lstStyle/>
        <a:p>
          <a:endParaRPr lang="en-US"/>
        </a:p>
      </dgm:t>
    </dgm:pt>
    <dgm:pt modelId="{C86BAA06-3CAF-4D68-8A6A-D7BB93AAC216}" type="sibTrans" cxnId="{474BEFC2-BF96-4833-85B6-68BA4C4D908F}">
      <dgm:prSet/>
      <dgm:spPr/>
      <dgm:t>
        <a:bodyPr/>
        <a:lstStyle/>
        <a:p>
          <a:endParaRPr lang="en-US"/>
        </a:p>
      </dgm:t>
    </dgm:pt>
    <dgm:pt modelId="{DDA96AE3-4A8B-4FE3-A162-0AED83A56B0C}">
      <dgm:prSet/>
      <dgm:spPr/>
      <dgm:t>
        <a:bodyPr/>
        <a:lstStyle/>
        <a:p>
          <a:pPr algn="l"/>
          <a:r>
            <a:rPr lang="en-US" dirty="0"/>
            <a:t>Are there different themes you are looking for in your data set? Do you see traits that could be considered their own subsets?</a:t>
          </a:r>
        </a:p>
      </dgm:t>
    </dgm:pt>
    <dgm:pt modelId="{1EBB75AD-9B9B-417D-8FE5-770364F0CEA2}" type="parTrans" cxnId="{0699B9E8-DC2F-4091-B7D7-CE94E0123DFA}">
      <dgm:prSet/>
      <dgm:spPr/>
      <dgm:t>
        <a:bodyPr/>
        <a:lstStyle/>
        <a:p>
          <a:endParaRPr lang="en-US"/>
        </a:p>
      </dgm:t>
    </dgm:pt>
    <dgm:pt modelId="{EA0C3C4B-2F90-401F-8027-78E658FCD1D9}" type="sibTrans" cxnId="{0699B9E8-DC2F-4091-B7D7-CE94E0123DFA}">
      <dgm:prSet/>
      <dgm:spPr/>
      <dgm:t>
        <a:bodyPr/>
        <a:lstStyle/>
        <a:p>
          <a:endParaRPr lang="en-US"/>
        </a:p>
      </dgm:t>
    </dgm:pt>
    <dgm:pt modelId="{1B404681-1553-41B3-9084-3C897824A971}">
      <dgm:prSet/>
      <dgm:spPr/>
      <dgm:t>
        <a:bodyPr/>
        <a:lstStyle/>
        <a:p>
          <a:pPr algn="l"/>
          <a:r>
            <a:rPr lang="en-US" dirty="0"/>
            <a:t>Letters =&gt; Certain Recipients</a:t>
          </a:r>
        </a:p>
        <a:p>
          <a:pPr algn="l"/>
          <a:r>
            <a:rPr lang="en-US" dirty="0"/>
            <a:t>Musical Lyrics =&gt; Acts</a:t>
          </a:r>
        </a:p>
      </dgm:t>
    </dgm:pt>
    <dgm:pt modelId="{6755CE04-415E-4EE3-AF17-2C67CF147C12}" type="parTrans" cxnId="{61591E4D-02E5-4D8E-B664-202D027B3CEA}">
      <dgm:prSet/>
      <dgm:spPr/>
      <dgm:t>
        <a:bodyPr/>
        <a:lstStyle/>
        <a:p>
          <a:endParaRPr lang="en-US"/>
        </a:p>
      </dgm:t>
    </dgm:pt>
    <dgm:pt modelId="{48DACDF9-111F-4E65-B85D-18448873AB13}" type="sibTrans" cxnId="{61591E4D-02E5-4D8E-B664-202D027B3CEA}">
      <dgm:prSet/>
      <dgm:spPr/>
      <dgm:t>
        <a:bodyPr/>
        <a:lstStyle/>
        <a:p>
          <a:endParaRPr lang="en-US"/>
        </a:p>
      </dgm:t>
    </dgm:pt>
    <dgm:pt modelId="{952C1D7C-D8CB-4C76-A746-1CDB20C238E6}" type="pres">
      <dgm:prSet presAssocID="{3D32AF10-2E33-4EB2-AB00-5DD52D04C564}" presName="root" presStyleCnt="0">
        <dgm:presLayoutVars>
          <dgm:dir/>
          <dgm:resizeHandles val="exact"/>
        </dgm:presLayoutVars>
      </dgm:prSet>
      <dgm:spPr/>
    </dgm:pt>
    <dgm:pt modelId="{95251ABD-AA2D-4B0C-92DD-B25404F8E08C}" type="pres">
      <dgm:prSet presAssocID="{A223B71A-4F31-49DD-9568-C13825E720FA}" presName="compNode" presStyleCnt="0"/>
      <dgm:spPr/>
    </dgm:pt>
    <dgm:pt modelId="{69B69270-A3D4-4963-A437-E36D1860DCA5}" type="pres">
      <dgm:prSet presAssocID="{A223B71A-4F31-49DD-9568-C13825E720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FFEB5E9-16D6-4028-880B-8CFB03274162}" type="pres">
      <dgm:prSet presAssocID="{A223B71A-4F31-49DD-9568-C13825E720FA}" presName="iconSpace" presStyleCnt="0"/>
      <dgm:spPr/>
    </dgm:pt>
    <dgm:pt modelId="{6774F75B-61A3-413B-B626-19FF6E7DFFCB}" type="pres">
      <dgm:prSet presAssocID="{A223B71A-4F31-49DD-9568-C13825E720FA}" presName="parTx" presStyleLbl="revTx" presStyleIdx="0" presStyleCnt="6">
        <dgm:presLayoutVars>
          <dgm:chMax val="0"/>
          <dgm:chPref val="0"/>
        </dgm:presLayoutVars>
      </dgm:prSet>
      <dgm:spPr/>
    </dgm:pt>
    <dgm:pt modelId="{75BA0815-3C81-489B-BDCA-B6D775741BCB}" type="pres">
      <dgm:prSet presAssocID="{A223B71A-4F31-49DD-9568-C13825E720FA}" presName="txSpace" presStyleCnt="0"/>
      <dgm:spPr/>
    </dgm:pt>
    <dgm:pt modelId="{A82C0FDB-2F55-457E-9597-91C4F218C444}" type="pres">
      <dgm:prSet presAssocID="{A223B71A-4F31-49DD-9568-C13825E720FA}" presName="desTx" presStyleLbl="revTx" presStyleIdx="1" presStyleCnt="6">
        <dgm:presLayoutVars/>
      </dgm:prSet>
      <dgm:spPr/>
    </dgm:pt>
    <dgm:pt modelId="{D9779DFB-0683-4738-B270-C15B51F1C68A}" type="pres">
      <dgm:prSet presAssocID="{753DF01B-A579-41D6-9557-EF413598898F}" presName="sibTrans" presStyleCnt="0"/>
      <dgm:spPr/>
    </dgm:pt>
    <dgm:pt modelId="{C9E29F83-39B6-4C01-B6DE-2B4922045C29}" type="pres">
      <dgm:prSet presAssocID="{FFCB33A6-E777-451A-A6FA-FECC7AF035A6}" presName="compNode" presStyleCnt="0"/>
      <dgm:spPr/>
    </dgm:pt>
    <dgm:pt modelId="{DA00C5E7-DD90-4512-8BCF-0347D5FCCADC}" type="pres">
      <dgm:prSet presAssocID="{FFCB33A6-E777-451A-A6FA-FECC7AF035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0F675084-DB91-4084-AE44-C1A196BDFFF2}" type="pres">
      <dgm:prSet presAssocID="{FFCB33A6-E777-451A-A6FA-FECC7AF035A6}" presName="iconSpace" presStyleCnt="0"/>
      <dgm:spPr/>
    </dgm:pt>
    <dgm:pt modelId="{678025D6-E4A8-4F07-A714-F78C38AE1A12}" type="pres">
      <dgm:prSet presAssocID="{FFCB33A6-E777-451A-A6FA-FECC7AF035A6}" presName="parTx" presStyleLbl="revTx" presStyleIdx="2" presStyleCnt="6">
        <dgm:presLayoutVars>
          <dgm:chMax val="0"/>
          <dgm:chPref val="0"/>
        </dgm:presLayoutVars>
      </dgm:prSet>
      <dgm:spPr/>
    </dgm:pt>
    <dgm:pt modelId="{4AD5A394-B3FD-48A5-A2F4-2800050BDCA7}" type="pres">
      <dgm:prSet presAssocID="{FFCB33A6-E777-451A-A6FA-FECC7AF035A6}" presName="txSpace" presStyleCnt="0"/>
      <dgm:spPr/>
    </dgm:pt>
    <dgm:pt modelId="{66F01624-6880-480E-906A-5E5E618C36D0}" type="pres">
      <dgm:prSet presAssocID="{FFCB33A6-E777-451A-A6FA-FECC7AF035A6}" presName="desTx" presStyleLbl="revTx" presStyleIdx="3" presStyleCnt="6">
        <dgm:presLayoutVars/>
      </dgm:prSet>
      <dgm:spPr/>
    </dgm:pt>
    <dgm:pt modelId="{F6D7DCF5-2838-41B9-AA9D-56160B38B438}" type="pres">
      <dgm:prSet presAssocID="{C1D5CD0A-B2B9-48CC-8CBC-0D47583AA9F7}" presName="sibTrans" presStyleCnt="0"/>
      <dgm:spPr/>
    </dgm:pt>
    <dgm:pt modelId="{CA8A0BD3-59E1-4611-B745-81E9FDC86E32}" type="pres">
      <dgm:prSet presAssocID="{37A7A12F-E7DE-4ED5-9886-EF2E3F88E8E1}" presName="compNode" presStyleCnt="0"/>
      <dgm:spPr/>
    </dgm:pt>
    <dgm:pt modelId="{0FA88459-BE71-4024-BAE4-A25CC3372720}" type="pres">
      <dgm:prSet presAssocID="{37A7A12F-E7DE-4ED5-9886-EF2E3F88E8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A6B0CB8D-AF02-40C4-BD9E-24B3EE4B70C5}" type="pres">
      <dgm:prSet presAssocID="{37A7A12F-E7DE-4ED5-9886-EF2E3F88E8E1}" presName="iconSpace" presStyleCnt="0"/>
      <dgm:spPr/>
    </dgm:pt>
    <dgm:pt modelId="{D9C70B3A-FC87-41E1-89E0-4108444841EB}" type="pres">
      <dgm:prSet presAssocID="{37A7A12F-E7DE-4ED5-9886-EF2E3F88E8E1}" presName="parTx" presStyleLbl="revTx" presStyleIdx="4" presStyleCnt="6">
        <dgm:presLayoutVars>
          <dgm:chMax val="0"/>
          <dgm:chPref val="0"/>
        </dgm:presLayoutVars>
      </dgm:prSet>
      <dgm:spPr/>
    </dgm:pt>
    <dgm:pt modelId="{180E6AF4-128E-49C8-9777-30412401CA2B}" type="pres">
      <dgm:prSet presAssocID="{37A7A12F-E7DE-4ED5-9886-EF2E3F88E8E1}" presName="txSpace" presStyleCnt="0"/>
      <dgm:spPr/>
    </dgm:pt>
    <dgm:pt modelId="{11514A8D-2B94-4AAD-9062-7A2832EC70F8}" type="pres">
      <dgm:prSet presAssocID="{37A7A12F-E7DE-4ED5-9886-EF2E3F88E8E1}" presName="desTx" presStyleLbl="revTx" presStyleIdx="5" presStyleCnt="6">
        <dgm:presLayoutVars/>
      </dgm:prSet>
      <dgm:spPr/>
    </dgm:pt>
  </dgm:ptLst>
  <dgm:cxnLst>
    <dgm:cxn modelId="{0F4A4900-238C-4914-85B6-7AA9C78E278A}" type="presOf" srcId="{A223B71A-4F31-49DD-9568-C13825E720FA}" destId="{6774F75B-61A3-413B-B626-19FF6E7DFFCB}" srcOrd="0" destOrd="0" presId="urn:microsoft.com/office/officeart/2018/5/layout/CenteredIconLabelDescriptionList"/>
    <dgm:cxn modelId="{09447123-B50F-451F-A150-AD233C6F04D3}" type="presOf" srcId="{37A7A12F-E7DE-4ED5-9886-EF2E3F88E8E1}" destId="{D9C70B3A-FC87-41E1-89E0-4108444841EB}" srcOrd="0" destOrd="0" presId="urn:microsoft.com/office/officeart/2018/5/layout/CenteredIconLabelDescriptionList"/>
    <dgm:cxn modelId="{30AAB95F-9985-4C43-A1A3-7B877072E3E2}" type="presOf" srcId="{1B404681-1553-41B3-9084-3C897824A971}" destId="{11514A8D-2B94-4AAD-9062-7A2832EC70F8}" srcOrd="0" destOrd="1" presId="urn:microsoft.com/office/officeart/2018/5/layout/CenteredIconLabelDescriptionList"/>
    <dgm:cxn modelId="{FD0E1260-51CA-4002-BFA0-6FD017A22303}" type="presOf" srcId="{45013C31-31BD-47B6-A2F6-0C8DDA07FDBA}" destId="{A82C0FDB-2F55-457E-9597-91C4F218C444}" srcOrd="0" destOrd="1" presId="urn:microsoft.com/office/officeart/2018/5/layout/CenteredIconLabelDescriptionList"/>
    <dgm:cxn modelId="{3BDF2E43-ECDA-40CA-B531-10410B82BFB7}" type="presOf" srcId="{FFCB33A6-E777-451A-A6FA-FECC7AF035A6}" destId="{678025D6-E4A8-4F07-A714-F78C38AE1A12}" srcOrd="0" destOrd="0" presId="urn:microsoft.com/office/officeart/2018/5/layout/CenteredIconLabelDescriptionList"/>
    <dgm:cxn modelId="{3EB3D067-BB52-41BB-AB75-1E3650C9D61D}" srcId="{A223B71A-4F31-49DD-9568-C13825E720FA}" destId="{45013C31-31BD-47B6-A2F6-0C8DDA07FDBA}" srcOrd="1" destOrd="0" parTransId="{12118D37-E4B6-4007-8A42-C0D66D249237}" sibTransId="{C190FF80-791C-4A79-BC1D-DE7D5D7CCA34}"/>
    <dgm:cxn modelId="{61591E4D-02E5-4D8E-B664-202D027B3CEA}" srcId="{37A7A12F-E7DE-4ED5-9886-EF2E3F88E8E1}" destId="{1B404681-1553-41B3-9084-3C897824A971}" srcOrd="1" destOrd="0" parTransId="{6755CE04-415E-4EE3-AF17-2C67CF147C12}" sibTransId="{48DACDF9-111F-4E65-B85D-18448873AB13}"/>
    <dgm:cxn modelId="{88E86B6D-9D94-48AD-B201-327F01420B8D}" srcId="{A223B71A-4F31-49DD-9568-C13825E720FA}" destId="{638261E9-CCCE-4706-9F33-EE557E406ED4}" srcOrd="0" destOrd="0" parTransId="{856B6940-134B-405A-86C0-275BB2519941}" sibTransId="{5BDD13E8-051B-4F43-BDF7-9CB1250D39F1}"/>
    <dgm:cxn modelId="{9B2F278E-8101-467E-ADA9-53D99AACC53A}" type="presOf" srcId="{3D32AF10-2E33-4EB2-AB00-5DD52D04C564}" destId="{952C1D7C-D8CB-4C76-A746-1CDB20C238E6}" srcOrd="0" destOrd="0" presId="urn:microsoft.com/office/officeart/2018/5/layout/CenteredIconLabelDescriptionList"/>
    <dgm:cxn modelId="{1ECB8D9A-8407-45BA-9C19-D8E001C10650}" type="presOf" srcId="{1B2869D7-54CF-4F3A-BF9D-EBF00C1EFC43}" destId="{66F01624-6880-480E-906A-5E5E618C36D0}" srcOrd="0" destOrd="0" presId="urn:microsoft.com/office/officeart/2018/5/layout/CenteredIconLabelDescriptionList"/>
    <dgm:cxn modelId="{6FD1139B-5306-4AC5-8331-6F7DEFB48A0E}" type="presOf" srcId="{638261E9-CCCE-4706-9F33-EE557E406ED4}" destId="{A82C0FDB-2F55-457E-9597-91C4F218C444}" srcOrd="0" destOrd="0" presId="urn:microsoft.com/office/officeart/2018/5/layout/CenteredIconLabelDescriptionList"/>
    <dgm:cxn modelId="{51D85EA8-8CD1-49F4-B0F4-65852C6B3F90}" srcId="{FFCB33A6-E777-451A-A6FA-FECC7AF035A6}" destId="{1B2869D7-54CF-4F3A-BF9D-EBF00C1EFC43}" srcOrd="0" destOrd="0" parTransId="{2EA1CFBD-3B00-44A2-8DA0-D6401D7ED52B}" sibTransId="{BF412A28-B3E4-4659-A6CE-5E39285A0D11}"/>
    <dgm:cxn modelId="{E9CCD6B2-DB6E-4F42-9952-62A981EF7236}" srcId="{3D32AF10-2E33-4EB2-AB00-5DD52D04C564}" destId="{A223B71A-4F31-49DD-9568-C13825E720FA}" srcOrd="0" destOrd="0" parTransId="{B4F7168D-862C-4112-84E8-B10444D02362}" sibTransId="{753DF01B-A579-41D6-9557-EF413598898F}"/>
    <dgm:cxn modelId="{64CB01B6-AE2A-4DDA-8ACE-503C447E9715}" srcId="{FFCB33A6-E777-451A-A6FA-FECC7AF035A6}" destId="{7F4A88AE-0F8C-487B-992F-D687F57B3E10}" srcOrd="1" destOrd="0" parTransId="{683E59EA-4EE4-4E11-8C8F-CCEF0A1DA9B4}" sibTransId="{4733F35A-4D47-4988-9464-6F655BEC9454}"/>
    <dgm:cxn modelId="{474BEFC2-BF96-4833-85B6-68BA4C4D908F}" srcId="{3D32AF10-2E33-4EB2-AB00-5DD52D04C564}" destId="{37A7A12F-E7DE-4ED5-9886-EF2E3F88E8E1}" srcOrd="2" destOrd="0" parTransId="{3ACD16AA-778E-41E0-BA08-4CB322422EA7}" sibTransId="{C86BAA06-3CAF-4D68-8A6A-D7BB93AAC216}"/>
    <dgm:cxn modelId="{D1685BC4-4D40-468C-85C4-D5DDDB91B66C}" srcId="{3D32AF10-2E33-4EB2-AB00-5DD52D04C564}" destId="{FFCB33A6-E777-451A-A6FA-FECC7AF035A6}" srcOrd="1" destOrd="0" parTransId="{7C359E25-2F92-4085-9A21-6A6113ACB54C}" sibTransId="{C1D5CD0A-B2B9-48CC-8CBC-0D47583AA9F7}"/>
    <dgm:cxn modelId="{D1B9B4CF-E67A-4CEA-8B23-D39EBC49D995}" type="presOf" srcId="{7F4A88AE-0F8C-487B-992F-D687F57B3E10}" destId="{66F01624-6880-480E-906A-5E5E618C36D0}" srcOrd="0" destOrd="1" presId="urn:microsoft.com/office/officeart/2018/5/layout/CenteredIconLabelDescriptionList"/>
    <dgm:cxn modelId="{0699B9E8-DC2F-4091-B7D7-CE94E0123DFA}" srcId="{37A7A12F-E7DE-4ED5-9886-EF2E3F88E8E1}" destId="{DDA96AE3-4A8B-4FE3-A162-0AED83A56B0C}" srcOrd="0" destOrd="0" parTransId="{1EBB75AD-9B9B-417D-8FE5-770364F0CEA2}" sibTransId="{EA0C3C4B-2F90-401F-8027-78E658FCD1D9}"/>
    <dgm:cxn modelId="{2C3C61E9-FA49-4C57-BD4B-FC790EA6BD73}" type="presOf" srcId="{DDA96AE3-4A8B-4FE3-A162-0AED83A56B0C}" destId="{11514A8D-2B94-4AAD-9062-7A2832EC70F8}" srcOrd="0" destOrd="0" presId="urn:microsoft.com/office/officeart/2018/5/layout/CenteredIconLabelDescriptionList"/>
    <dgm:cxn modelId="{953D2397-832A-4282-AFF2-A2C136CF149D}" type="presParOf" srcId="{952C1D7C-D8CB-4C76-A746-1CDB20C238E6}" destId="{95251ABD-AA2D-4B0C-92DD-B25404F8E08C}" srcOrd="0" destOrd="0" presId="urn:microsoft.com/office/officeart/2018/5/layout/CenteredIconLabelDescriptionList"/>
    <dgm:cxn modelId="{9B0DD80A-B0B1-4EAA-9E97-2F6D91D87BEB}" type="presParOf" srcId="{95251ABD-AA2D-4B0C-92DD-B25404F8E08C}" destId="{69B69270-A3D4-4963-A437-E36D1860DCA5}" srcOrd="0" destOrd="0" presId="urn:microsoft.com/office/officeart/2018/5/layout/CenteredIconLabelDescriptionList"/>
    <dgm:cxn modelId="{6CC80B6F-C23C-44A1-812A-4A7C415F57A7}" type="presParOf" srcId="{95251ABD-AA2D-4B0C-92DD-B25404F8E08C}" destId="{7FFEB5E9-16D6-4028-880B-8CFB03274162}" srcOrd="1" destOrd="0" presId="urn:microsoft.com/office/officeart/2018/5/layout/CenteredIconLabelDescriptionList"/>
    <dgm:cxn modelId="{295ED3E5-3A6B-48AA-950D-5D36BD268A44}" type="presParOf" srcId="{95251ABD-AA2D-4B0C-92DD-B25404F8E08C}" destId="{6774F75B-61A3-413B-B626-19FF6E7DFFCB}" srcOrd="2" destOrd="0" presId="urn:microsoft.com/office/officeart/2018/5/layout/CenteredIconLabelDescriptionList"/>
    <dgm:cxn modelId="{B8C83F10-27EF-4CCF-AA7E-9D56538A4526}" type="presParOf" srcId="{95251ABD-AA2D-4B0C-92DD-B25404F8E08C}" destId="{75BA0815-3C81-489B-BDCA-B6D775741BCB}" srcOrd="3" destOrd="0" presId="urn:microsoft.com/office/officeart/2018/5/layout/CenteredIconLabelDescriptionList"/>
    <dgm:cxn modelId="{BB1E1029-1F02-48B4-A3EC-8A047098FE13}" type="presParOf" srcId="{95251ABD-AA2D-4B0C-92DD-B25404F8E08C}" destId="{A82C0FDB-2F55-457E-9597-91C4F218C444}" srcOrd="4" destOrd="0" presId="urn:microsoft.com/office/officeart/2018/5/layout/CenteredIconLabelDescriptionList"/>
    <dgm:cxn modelId="{6314F39B-0ADB-495B-803A-2B57EF531552}" type="presParOf" srcId="{952C1D7C-D8CB-4C76-A746-1CDB20C238E6}" destId="{D9779DFB-0683-4738-B270-C15B51F1C68A}" srcOrd="1" destOrd="0" presId="urn:microsoft.com/office/officeart/2018/5/layout/CenteredIconLabelDescriptionList"/>
    <dgm:cxn modelId="{55896065-7158-46BA-9407-D20355398EA5}" type="presParOf" srcId="{952C1D7C-D8CB-4C76-A746-1CDB20C238E6}" destId="{C9E29F83-39B6-4C01-B6DE-2B4922045C29}" srcOrd="2" destOrd="0" presId="urn:microsoft.com/office/officeart/2018/5/layout/CenteredIconLabelDescriptionList"/>
    <dgm:cxn modelId="{8C64908A-BBA8-4CB9-B9C8-624B16E534CE}" type="presParOf" srcId="{C9E29F83-39B6-4C01-B6DE-2B4922045C29}" destId="{DA00C5E7-DD90-4512-8BCF-0347D5FCCADC}" srcOrd="0" destOrd="0" presId="urn:microsoft.com/office/officeart/2018/5/layout/CenteredIconLabelDescriptionList"/>
    <dgm:cxn modelId="{E93A0BF1-B93E-4DA3-83AD-C6303D3F3B5C}" type="presParOf" srcId="{C9E29F83-39B6-4C01-B6DE-2B4922045C29}" destId="{0F675084-DB91-4084-AE44-C1A196BDFFF2}" srcOrd="1" destOrd="0" presId="urn:microsoft.com/office/officeart/2018/5/layout/CenteredIconLabelDescriptionList"/>
    <dgm:cxn modelId="{F67B6F9F-0B55-40AB-9986-21D94E21800F}" type="presParOf" srcId="{C9E29F83-39B6-4C01-B6DE-2B4922045C29}" destId="{678025D6-E4A8-4F07-A714-F78C38AE1A12}" srcOrd="2" destOrd="0" presId="urn:microsoft.com/office/officeart/2018/5/layout/CenteredIconLabelDescriptionList"/>
    <dgm:cxn modelId="{3FA387E1-C1D8-4456-9B5E-B2BD9969D7D1}" type="presParOf" srcId="{C9E29F83-39B6-4C01-B6DE-2B4922045C29}" destId="{4AD5A394-B3FD-48A5-A2F4-2800050BDCA7}" srcOrd="3" destOrd="0" presId="urn:microsoft.com/office/officeart/2018/5/layout/CenteredIconLabelDescriptionList"/>
    <dgm:cxn modelId="{9918DC79-45B5-4A7B-82A1-11D136991662}" type="presParOf" srcId="{C9E29F83-39B6-4C01-B6DE-2B4922045C29}" destId="{66F01624-6880-480E-906A-5E5E618C36D0}" srcOrd="4" destOrd="0" presId="urn:microsoft.com/office/officeart/2018/5/layout/CenteredIconLabelDescriptionList"/>
    <dgm:cxn modelId="{7B9FBF5F-0783-445D-9A37-924DC8F6B65B}" type="presParOf" srcId="{952C1D7C-D8CB-4C76-A746-1CDB20C238E6}" destId="{F6D7DCF5-2838-41B9-AA9D-56160B38B438}" srcOrd="3" destOrd="0" presId="urn:microsoft.com/office/officeart/2018/5/layout/CenteredIconLabelDescriptionList"/>
    <dgm:cxn modelId="{364E8C9C-FE3B-4C1D-ACF1-9C05B20FA1DF}" type="presParOf" srcId="{952C1D7C-D8CB-4C76-A746-1CDB20C238E6}" destId="{CA8A0BD3-59E1-4611-B745-81E9FDC86E32}" srcOrd="4" destOrd="0" presId="urn:microsoft.com/office/officeart/2018/5/layout/CenteredIconLabelDescriptionList"/>
    <dgm:cxn modelId="{12B54EA2-8E45-47EF-8971-30962681360B}" type="presParOf" srcId="{CA8A0BD3-59E1-4611-B745-81E9FDC86E32}" destId="{0FA88459-BE71-4024-BAE4-A25CC3372720}" srcOrd="0" destOrd="0" presId="urn:microsoft.com/office/officeart/2018/5/layout/CenteredIconLabelDescriptionList"/>
    <dgm:cxn modelId="{81D6EF86-94CC-436F-969E-C43EC851615C}" type="presParOf" srcId="{CA8A0BD3-59E1-4611-B745-81E9FDC86E32}" destId="{A6B0CB8D-AF02-40C4-BD9E-24B3EE4B70C5}" srcOrd="1" destOrd="0" presId="urn:microsoft.com/office/officeart/2018/5/layout/CenteredIconLabelDescriptionList"/>
    <dgm:cxn modelId="{1F7C85DD-F981-46AE-A4B5-C1D407B196D2}" type="presParOf" srcId="{CA8A0BD3-59E1-4611-B745-81E9FDC86E32}" destId="{D9C70B3A-FC87-41E1-89E0-4108444841EB}" srcOrd="2" destOrd="0" presId="urn:microsoft.com/office/officeart/2018/5/layout/CenteredIconLabelDescriptionList"/>
    <dgm:cxn modelId="{1D1CA72B-3AA6-454A-9CFF-1613403246CE}" type="presParOf" srcId="{CA8A0BD3-59E1-4611-B745-81E9FDC86E32}" destId="{180E6AF4-128E-49C8-9777-30412401CA2B}" srcOrd="3" destOrd="0" presId="urn:microsoft.com/office/officeart/2018/5/layout/CenteredIconLabelDescriptionList"/>
    <dgm:cxn modelId="{CB149B5E-7223-420A-965E-491DD37287E5}" type="presParOf" srcId="{CA8A0BD3-59E1-4611-B745-81E9FDC86E32}" destId="{11514A8D-2B94-4AAD-9062-7A2832EC70F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F7052-6A5E-4FC1-8470-657915229E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65CCD7-4DE2-4F3C-B9C4-E54504635562}">
      <dgm:prSet/>
      <dgm:spPr/>
      <dgm:t>
        <a:bodyPr/>
        <a:lstStyle/>
        <a:p>
          <a:r>
            <a:rPr lang="en-US"/>
            <a:t>Scholarly project designed to facilitate reading and interpretive practices for digital humanities students, scholars, and the general public</a:t>
          </a:r>
        </a:p>
      </dgm:t>
    </dgm:pt>
    <dgm:pt modelId="{C0526487-048B-4DA7-B3CF-2CED086BFC79}" type="parTrans" cxnId="{CC0C6A82-05B6-4FC6-9A44-72F140C2A018}">
      <dgm:prSet/>
      <dgm:spPr/>
      <dgm:t>
        <a:bodyPr/>
        <a:lstStyle/>
        <a:p>
          <a:endParaRPr lang="en-US"/>
        </a:p>
      </dgm:t>
    </dgm:pt>
    <dgm:pt modelId="{30CE8E86-CB78-495F-A6C1-F111489C653E}" type="sibTrans" cxnId="{CC0C6A82-05B6-4FC6-9A44-72F140C2A018}">
      <dgm:prSet/>
      <dgm:spPr/>
      <dgm:t>
        <a:bodyPr/>
        <a:lstStyle/>
        <a:p>
          <a:endParaRPr lang="en-US"/>
        </a:p>
      </dgm:t>
    </dgm:pt>
    <dgm:pt modelId="{E020ED8D-F2D7-4A57-BAD4-0D24A892C197}">
      <dgm:prSet/>
      <dgm:spPr/>
      <dgm:t>
        <a:bodyPr/>
        <a:lstStyle/>
        <a:p>
          <a:r>
            <a:rPr lang="en-US" dirty="0"/>
            <a:t>Used for analyzing and visualizing digital texts</a:t>
          </a:r>
        </a:p>
      </dgm:t>
    </dgm:pt>
    <dgm:pt modelId="{B6F30145-155C-4A48-B71E-BD5AD61916E4}" type="parTrans" cxnId="{DC938FAA-11B2-4735-B6C2-12280932597D}">
      <dgm:prSet/>
      <dgm:spPr/>
      <dgm:t>
        <a:bodyPr/>
        <a:lstStyle/>
        <a:p>
          <a:endParaRPr lang="en-US"/>
        </a:p>
      </dgm:t>
    </dgm:pt>
    <dgm:pt modelId="{3B9B0099-CB40-43C6-93CE-99540662081F}" type="sibTrans" cxnId="{DC938FAA-11B2-4735-B6C2-12280932597D}">
      <dgm:prSet/>
      <dgm:spPr/>
      <dgm:t>
        <a:bodyPr/>
        <a:lstStyle/>
        <a:p>
          <a:endParaRPr lang="en-US"/>
        </a:p>
      </dgm:t>
    </dgm:pt>
    <dgm:pt modelId="{8C3966AE-3286-4139-AE38-1A524D967844}">
      <dgm:prSet/>
      <dgm:spPr/>
      <dgm:t>
        <a:bodyPr/>
        <a:lstStyle/>
        <a:p>
          <a:r>
            <a:rPr lang="en-US"/>
            <a:t>User-friendly: online, open-source, work with multiple file formats and multiple languages</a:t>
          </a:r>
        </a:p>
      </dgm:t>
    </dgm:pt>
    <dgm:pt modelId="{440E79F9-1415-486D-8512-FB893ABF047E}" type="parTrans" cxnId="{5A1648F8-E711-436A-B22D-2746E426F500}">
      <dgm:prSet/>
      <dgm:spPr/>
      <dgm:t>
        <a:bodyPr/>
        <a:lstStyle/>
        <a:p>
          <a:endParaRPr lang="en-US"/>
        </a:p>
      </dgm:t>
    </dgm:pt>
    <dgm:pt modelId="{E3D7C314-9650-4785-9D4A-7FF4F7BC8189}" type="sibTrans" cxnId="{5A1648F8-E711-436A-B22D-2746E426F500}">
      <dgm:prSet/>
      <dgm:spPr/>
      <dgm:t>
        <a:bodyPr/>
        <a:lstStyle/>
        <a:p>
          <a:endParaRPr lang="en-US"/>
        </a:p>
      </dgm:t>
    </dgm:pt>
    <dgm:pt modelId="{5287522B-76A5-4221-9116-BA4D8694E506}">
      <dgm:prSet/>
      <dgm:spPr/>
      <dgm:t>
        <a:bodyPr/>
        <a:lstStyle/>
        <a:p>
          <a:r>
            <a:rPr lang="en-US"/>
            <a:t>Tool for </a:t>
          </a:r>
          <a:r>
            <a:rPr lang="en-US" b="1"/>
            <a:t>exploration and assistance </a:t>
          </a:r>
          <a:r>
            <a:rPr lang="en-US"/>
            <a:t>with interpretive practices</a:t>
          </a:r>
        </a:p>
      </dgm:t>
    </dgm:pt>
    <dgm:pt modelId="{2467EC2A-16D0-442C-BCC2-1175A85FE7A1}" type="parTrans" cxnId="{84FACE99-F976-4AEC-B67B-7F642436AA7F}">
      <dgm:prSet/>
      <dgm:spPr/>
      <dgm:t>
        <a:bodyPr/>
        <a:lstStyle/>
        <a:p>
          <a:endParaRPr lang="en-US"/>
        </a:p>
      </dgm:t>
    </dgm:pt>
    <dgm:pt modelId="{7666FA01-9D8B-4611-B8DF-F2F2C970BA4A}" type="sibTrans" cxnId="{84FACE99-F976-4AEC-B67B-7F642436AA7F}">
      <dgm:prSet/>
      <dgm:spPr/>
      <dgm:t>
        <a:bodyPr/>
        <a:lstStyle/>
        <a:p>
          <a:endParaRPr lang="en-US"/>
        </a:p>
      </dgm:t>
    </dgm:pt>
    <dgm:pt modelId="{5B9C92F3-2EF1-48DB-B6AF-249F8CFACFA0}" type="pres">
      <dgm:prSet presAssocID="{31BF7052-6A5E-4FC1-8470-657915229EEE}" presName="root" presStyleCnt="0">
        <dgm:presLayoutVars>
          <dgm:dir/>
          <dgm:resizeHandles val="exact"/>
        </dgm:presLayoutVars>
      </dgm:prSet>
      <dgm:spPr/>
    </dgm:pt>
    <dgm:pt modelId="{42331B14-080C-4A0C-855E-000168E86729}" type="pres">
      <dgm:prSet presAssocID="{AA65CCD7-4DE2-4F3C-B9C4-E54504635562}" presName="compNode" presStyleCnt="0"/>
      <dgm:spPr/>
    </dgm:pt>
    <dgm:pt modelId="{2513D5A3-A99C-438F-86A4-056171BB287F}" type="pres">
      <dgm:prSet presAssocID="{AA65CCD7-4DE2-4F3C-B9C4-E54504635562}" presName="bgRect" presStyleLbl="bgShp" presStyleIdx="0" presStyleCnt="4"/>
      <dgm:spPr/>
    </dgm:pt>
    <dgm:pt modelId="{AADC859B-F545-46C4-BCD6-1F7BC315C24C}" type="pres">
      <dgm:prSet presAssocID="{AA65CCD7-4DE2-4F3C-B9C4-E545046355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FC42277-BD29-42E0-9602-1BFA878030B0}" type="pres">
      <dgm:prSet presAssocID="{AA65CCD7-4DE2-4F3C-B9C4-E54504635562}" presName="spaceRect" presStyleCnt="0"/>
      <dgm:spPr/>
    </dgm:pt>
    <dgm:pt modelId="{43022AE5-80A1-468D-AE3D-DAD7F0760920}" type="pres">
      <dgm:prSet presAssocID="{AA65CCD7-4DE2-4F3C-B9C4-E54504635562}" presName="parTx" presStyleLbl="revTx" presStyleIdx="0" presStyleCnt="4">
        <dgm:presLayoutVars>
          <dgm:chMax val="0"/>
          <dgm:chPref val="0"/>
        </dgm:presLayoutVars>
      </dgm:prSet>
      <dgm:spPr/>
    </dgm:pt>
    <dgm:pt modelId="{020F2DDD-7EAB-4274-9E44-863E2C7B7958}" type="pres">
      <dgm:prSet presAssocID="{30CE8E86-CB78-495F-A6C1-F111489C653E}" presName="sibTrans" presStyleCnt="0"/>
      <dgm:spPr/>
    </dgm:pt>
    <dgm:pt modelId="{E866B567-9C1C-4AD0-8B42-3CC137B22309}" type="pres">
      <dgm:prSet presAssocID="{E020ED8D-F2D7-4A57-BAD4-0D24A892C197}" presName="compNode" presStyleCnt="0"/>
      <dgm:spPr/>
    </dgm:pt>
    <dgm:pt modelId="{AC6BEBE6-1897-4DB0-9D4E-FB79DD33E1C4}" type="pres">
      <dgm:prSet presAssocID="{E020ED8D-F2D7-4A57-BAD4-0D24A892C197}" presName="bgRect" presStyleLbl="bgShp" presStyleIdx="1" presStyleCnt="4"/>
      <dgm:spPr/>
    </dgm:pt>
    <dgm:pt modelId="{03E3FB58-DF5D-4651-88B3-58AAB581A0E8}" type="pres">
      <dgm:prSet presAssocID="{E020ED8D-F2D7-4A57-BAD4-0D24A892C1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FE29DE0-6EA4-478E-ABD5-FBB5F283E585}" type="pres">
      <dgm:prSet presAssocID="{E020ED8D-F2D7-4A57-BAD4-0D24A892C197}" presName="spaceRect" presStyleCnt="0"/>
      <dgm:spPr/>
    </dgm:pt>
    <dgm:pt modelId="{EB8621C1-B1BB-4D16-8EEB-9ABC6760B728}" type="pres">
      <dgm:prSet presAssocID="{E020ED8D-F2D7-4A57-BAD4-0D24A892C197}" presName="parTx" presStyleLbl="revTx" presStyleIdx="1" presStyleCnt="4">
        <dgm:presLayoutVars>
          <dgm:chMax val="0"/>
          <dgm:chPref val="0"/>
        </dgm:presLayoutVars>
      </dgm:prSet>
      <dgm:spPr/>
    </dgm:pt>
    <dgm:pt modelId="{F691C4DF-EC60-499D-988E-656B47757A6A}" type="pres">
      <dgm:prSet presAssocID="{3B9B0099-CB40-43C6-93CE-99540662081F}" presName="sibTrans" presStyleCnt="0"/>
      <dgm:spPr/>
    </dgm:pt>
    <dgm:pt modelId="{A6B9753B-9DA2-4C22-ABB0-B81FAE8F0A20}" type="pres">
      <dgm:prSet presAssocID="{8C3966AE-3286-4139-AE38-1A524D967844}" presName="compNode" presStyleCnt="0"/>
      <dgm:spPr/>
    </dgm:pt>
    <dgm:pt modelId="{2D5B1D05-391E-4535-8AA5-8378082F1877}" type="pres">
      <dgm:prSet presAssocID="{8C3966AE-3286-4139-AE38-1A524D967844}" presName="bgRect" presStyleLbl="bgShp" presStyleIdx="2" presStyleCnt="4"/>
      <dgm:spPr/>
    </dgm:pt>
    <dgm:pt modelId="{D3B2E881-EB62-4C34-BE03-C30B17136B90}" type="pres">
      <dgm:prSet presAssocID="{8C3966AE-3286-4139-AE38-1A524D9678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4B4C1FC9-B582-4866-A742-1B9E0A1C5F19}" type="pres">
      <dgm:prSet presAssocID="{8C3966AE-3286-4139-AE38-1A524D967844}" presName="spaceRect" presStyleCnt="0"/>
      <dgm:spPr/>
    </dgm:pt>
    <dgm:pt modelId="{1D247F39-94FE-404E-89BA-204D2499705E}" type="pres">
      <dgm:prSet presAssocID="{8C3966AE-3286-4139-AE38-1A524D967844}" presName="parTx" presStyleLbl="revTx" presStyleIdx="2" presStyleCnt="4">
        <dgm:presLayoutVars>
          <dgm:chMax val="0"/>
          <dgm:chPref val="0"/>
        </dgm:presLayoutVars>
      </dgm:prSet>
      <dgm:spPr/>
    </dgm:pt>
    <dgm:pt modelId="{AAFF2C28-C5A5-47D8-8599-F5F268BA9B84}" type="pres">
      <dgm:prSet presAssocID="{E3D7C314-9650-4785-9D4A-7FF4F7BC8189}" presName="sibTrans" presStyleCnt="0"/>
      <dgm:spPr/>
    </dgm:pt>
    <dgm:pt modelId="{4F0C9138-40F4-4017-9A16-5CC1A39E7CE0}" type="pres">
      <dgm:prSet presAssocID="{5287522B-76A5-4221-9116-BA4D8694E506}" presName="compNode" presStyleCnt="0"/>
      <dgm:spPr/>
    </dgm:pt>
    <dgm:pt modelId="{C008B565-D30B-4206-844F-0F380A4BF901}" type="pres">
      <dgm:prSet presAssocID="{5287522B-76A5-4221-9116-BA4D8694E506}" presName="bgRect" presStyleLbl="bgShp" presStyleIdx="3" presStyleCnt="4"/>
      <dgm:spPr/>
    </dgm:pt>
    <dgm:pt modelId="{EE2090F2-5372-4827-857D-49F3B3AA319A}" type="pres">
      <dgm:prSet presAssocID="{5287522B-76A5-4221-9116-BA4D8694E5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326E8EC-0A35-450E-8515-0E22A9E2DB40}" type="pres">
      <dgm:prSet presAssocID="{5287522B-76A5-4221-9116-BA4D8694E506}" presName="spaceRect" presStyleCnt="0"/>
      <dgm:spPr/>
    </dgm:pt>
    <dgm:pt modelId="{1414EB32-8783-4177-B13C-BF61B67A8F08}" type="pres">
      <dgm:prSet presAssocID="{5287522B-76A5-4221-9116-BA4D8694E50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565CD2B-C36A-485F-A88C-8B1096517730}" type="presOf" srcId="{31BF7052-6A5E-4FC1-8470-657915229EEE}" destId="{5B9C92F3-2EF1-48DB-B6AF-249F8CFACFA0}" srcOrd="0" destOrd="0" presId="urn:microsoft.com/office/officeart/2018/2/layout/IconVerticalSolidList"/>
    <dgm:cxn modelId="{6908FA59-76C6-4590-B976-C41583185CE6}" type="presOf" srcId="{AA65CCD7-4DE2-4F3C-B9C4-E54504635562}" destId="{43022AE5-80A1-468D-AE3D-DAD7F0760920}" srcOrd="0" destOrd="0" presId="urn:microsoft.com/office/officeart/2018/2/layout/IconVerticalSolidList"/>
    <dgm:cxn modelId="{CC0C6A82-05B6-4FC6-9A44-72F140C2A018}" srcId="{31BF7052-6A5E-4FC1-8470-657915229EEE}" destId="{AA65CCD7-4DE2-4F3C-B9C4-E54504635562}" srcOrd="0" destOrd="0" parTransId="{C0526487-048B-4DA7-B3CF-2CED086BFC79}" sibTransId="{30CE8E86-CB78-495F-A6C1-F111489C653E}"/>
    <dgm:cxn modelId="{DCB30193-2764-4910-827E-D35E661658B3}" type="presOf" srcId="{5287522B-76A5-4221-9116-BA4D8694E506}" destId="{1414EB32-8783-4177-B13C-BF61B67A8F08}" srcOrd="0" destOrd="0" presId="urn:microsoft.com/office/officeart/2018/2/layout/IconVerticalSolidList"/>
    <dgm:cxn modelId="{84FACE99-F976-4AEC-B67B-7F642436AA7F}" srcId="{31BF7052-6A5E-4FC1-8470-657915229EEE}" destId="{5287522B-76A5-4221-9116-BA4D8694E506}" srcOrd="3" destOrd="0" parTransId="{2467EC2A-16D0-442C-BCC2-1175A85FE7A1}" sibTransId="{7666FA01-9D8B-4611-B8DF-F2F2C970BA4A}"/>
    <dgm:cxn modelId="{DC938FAA-11B2-4735-B6C2-12280932597D}" srcId="{31BF7052-6A5E-4FC1-8470-657915229EEE}" destId="{E020ED8D-F2D7-4A57-BAD4-0D24A892C197}" srcOrd="1" destOrd="0" parTransId="{B6F30145-155C-4A48-B71E-BD5AD61916E4}" sibTransId="{3B9B0099-CB40-43C6-93CE-99540662081F}"/>
    <dgm:cxn modelId="{1AB9B0AA-4655-4814-BFE9-D6C71BFAB7C0}" type="presOf" srcId="{E020ED8D-F2D7-4A57-BAD4-0D24A892C197}" destId="{EB8621C1-B1BB-4D16-8EEB-9ABC6760B728}" srcOrd="0" destOrd="0" presId="urn:microsoft.com/office/officeart/2018/2/layout/IconVerticalSolidList"/>
    <dgm:cxn modelId="{5A1648F8-E711-436A-B22D-2746E426F500}" srcId="{31BF7052-6A5E-4FC1-8470-657915229EEE}" destId="{8C3966AE-3286-4139-AE38-1A524D967844}" srcOrd="2" destOrd="0" parTransId="{440E79F9-1415-486D-8512-FB893ABF047E}" sibTransId="{E3D7C314-9650-4785-9D4A-7FF4F7BC8189}"/>
    <dgm:cxn modelId="{364BACFB-A1AE-4E7F-9502-63B85DC351A9}" type="presOf" srcId="{8C3966AE-3286-4139-AE38-1A524D967844}" destId="{1D247F39-94FE-404E-89BA-204D2499705E}" srcOrd="0" destOrd="0" presId="urn:microsoft.com/office/officeart/2018/2/layout/IconVerticalSolidList"/>
    <dgm:cxn modelId="{ED0D2515-92E1-4C4A-8E07-B087C4C95242}" type="presParOf" srcId="{5B9C92F3-2EF1-48DB-B6AF-249F8CFACFA0}" destId="{42331B14-080C-4A0C-855E-000168E86729}" srcOrd="0" destOrd="0" presId="urn:microsoft.com/office/officeart/2018/2/layout/IconVerticalSolidList"/>
    <dgm:cxn modelId="{D4C1867C-911A-445A-A614-2BAC08A92F2F}" type="presParOf" srcId="{42331B14-080C-4A0C-855E-000168E86729}" destId="{2513D5A3-A99C-438F-86A4-056171BB287F}" srcOrd="0" destOrd="0" presId="urn:microsoft.com/office/officeart/2018/2/layout/IconVerticalSolidList"/>
    <dgm:cxn modelId="{C7EDAFD0-E9A5-4ABC-A546-3E4B8A44EDFB}" type="presParOf" srcId="{42331B14-080C-4A0C-855E-000168E86729}" destId="{AADC859B-F545-46C4-BCD6-1F7BC315C24C}" srcOrd="1" destOrd="0" presId="urn:microsoft.com/office/officeart/2018/2/layout/IconVerticalSolidList"/>
    <dgm:cxn modelId="{FADFD14A-68B5-4C5E-9C83-971F92C25FFD}" type="presParOf" srcId="{42331B14-080C-4A0C-855E-000168E86729}" destId="{CFC42277-BD29-42E0-9602-1BFA878030B0}" srcOrd="2" destOrd="0" presId="urn:microsoft.com/office/officeart/2018/2/layout/IconVerticalSolidList"/>
    <dgm:cxn modelId="{FCDAB23D-1836-4384-AC85-A923F328F553}" type="presParOf" srcId="{42331B14-080C-4A0C-855E-000168E86729}" destId="{43022AE5-80A1-468D-AE3D-DAD7F0760920}" srcOrd="3" destOrd="0" presId="urn:microsoft.com/office/officeart/2018/2/layout/IconVerticalSolidList"/>
    <dgm:cxn modelId="{1443D125-D62A-42F1-AB32-288464DD3A9D}" type="presParOf" srcId="{5B9C92F3-2EF1-48DB-B6AF-249F8CFACFA0}" destId="{020F2DDD-7EAB-4274-9E44-863E2C7B7958}" srcOrd="1" destOrd="0" presId="urn:microsoft.com/office/officeart/2018/2/layout/IconVerticalSolidList"/>
    <dgm:cxn modelId="{9074BD5D-5E74-4170-877D-4DB5293C73D2}" type="presParOf" srcId="{5B9C92F3-2EF1-48DB-B6AF-249F8CFACFA0}" destId="{E866B567-9C1C-4AD0-8B42-3CC137B22309}" srcOrd="2" destOrd="0" presId="urn:microsoft.com/office/officeart/2018/2/layout/IconVerticalSolidList"/>
    <dgm:cxn modelId="{C7B36FF5-0860-4EAB-8876-7056431185C5}" type="presParOf" srcId="{E866B567-9C1C-4AD0-8B42-3CC137B22309}" destId="{AC6BEBE6-1897-4DB0-9D4E-FB79DD33E1C4}" srcOrd="0" destOrd="0" presId="urn:microsoft.com/office/officeart/2018/2/layout/IconVerticalSolidList"/>
    <dgm:cxn modelId="{3CF7326C-1E3D-4F41-ACA5-93510196429D}" type="presParOf" srcId="{E866B567-9C1C-4AD0-8B42-3CC137B22309}" destId="{03E3FB58-DF5D-4651-88B3-58AAB581A0E8}" srcOrd="1" destOrd="0" presId="urn:microsoft.com/office/officeart/2018/2/layout/IconVerticalSolidList"/>
    <dgm:cxn modelId="{DEAAA39B-F1BD-4240-BDA9-C58996966EF9}" type="presParOf" srcId="{E866B567-9C1C-4AD0-8B42-3CC137B22309}" destId="{BFE29DE0-6EA4-478E-ABD5-FBB5F283E585}" srcOrd="2" destOrd="0" presId="urn:microsoft.com/office/officeart/2018/2/layout/IconVerticalSolidList"/>
    <dgm:cxn modelId="{A50CCE22-4F28-47E5-9638-2F3F6A305842}" type="presParOf" srcId="{E866B567-9C1C-4AD0-8B42-3CC137B22309}" destId="{EB8621C1-B1BB-4D16-8EEB-9ABC6760B728}" srcOrd="3" destOrd="0" presId="urn:microsoft.com/office/officeart/2018/2/layout/IconVerticalSolidList"/>
    <dgm:cxn modelId="{831D1A2D-9F2E-4E9B-9DCF-B5765366FDFD}" type="presParOf" srcId="{5B9C92F3-2EF1-48DB-B6AF-249F8CFACFA0}" destId="{F691C4DF-EC60-499D-988E-656B47757A6A}" srcOrd="3" destOrd="0" presId="urn:microsoft.com/office/officeart/2018/2/layout/IconVerticalSolidList"/>
    <dgm:cxn modelId="{EA6B8860-9A70-4AD4-A7BF-16760714BABB}" type="presParOf" srcId="{5B9C92F3-2EF1-48DB-B6AF-249F8CFACFA0}" destId="{A6B9753B-9DA2-4C22-ABB0-B81FAE8F0A20}" srcOrd="4" destOrd="0" presId="urn:microsoft.com/office/officeart/2018/2/layout/IconVerticalSolidList"/>
    <dgm:cxn modelId="{E7CDC3CB-E830-42D5-9B99-5F462B12A7D8}" type="presParOf" srcId="{A6B9753B-9DA2-4C22-ABB0-B81FAE8F0A20}" destId="{2D5B1D05-391E-4535-8AA5-8378082F1877}" srcOrd="0" destOrd="0" presId="urn:microsoft.com/office/officeart/2018/2/layout/IconVerticalSolidList"/>
    <dgm:cxn modelId="{588C924E-88A5-42F4-9E3A-4723848DFB30}" type="presParOf" srcId="{A6B9753B-9DA2-4C22-ABB0-B81FAE8F0A20}" destId="{D3B2E881-EB62-4C34-BE03-C30B17136B90}" srcOrd="1" destOrd="0" presId="urn:microsoft.com/office/officeart/2018/2/layout/IconVerticalSolidList"/>
    <dgm:cxn modelId="{4AFBA5E9-7A85-47EF-BC7D-CC4A068ABF72}" type="presParOf" srcId="{A6B9753B-9DA2-4C22-ABB0-B81FAE8F0A20}" destId="{4B4C1FC9-B582-4866-A742-1B9E0A1C5F19}" srcOrd="2" destOrd="0" presId="urn:microsoft.com/office/officeart/2018/2/layout/IconVerticalSolidList"/>
    <dgm:cxn modelId="{47A5B212-AC6D-41CA-95B2-E24B9176B9F5}" type="presParOf" srcId="{A6B9753B-9DA2-4C22-ABB0-B81FAE8F0A20}" destId="{1D247F39-94FE-404E-89BA-204D2499705E}" srcOrd="3" destOrd="0" presId="urn:microsoft.com/office/officeart/2018/2/layout/IconVerticalSolidList"/>
    <dgm:cxn modelId="{EBA01E12-C6B5-4617-8474-775C777C81FD}" type="presParOf" srcId="{5B9C92F3-2EF1-48DB-B6AF-249F8CFACFA0}" destId="{AAFF2C28-C5A5-47D8-8599-F5F268BA9B84}" srcOrd="5" destOrd="0" presId="urn:microsoft.com/office/officeart/2018/2/layout/IconVerticalSolidList"/>
    <dgm:cxn modelId="{781E70B9-34FA-43DA-BB12-454D19336508}" type="presParOf" srcId="{5B9C92F3-2EF1-48DB-B6AF-249F8CFACFA0}" destId="{4F0C9138-40F4-4017-9A16-5CC1A39E7CE0}" srcOrd="6" destOrd="0" presId="urn:microsoft.com/office/officeart/2018/2/layout/IconVerticalSolidList"/>
    <dgm:cxn modelId="{82EBF012-5DF5-454C-A40A-853CF3BDF15C}" type="presParOf" srcId="{4F0C9138-40F4-4017-9A16-5CC1A39E7CE0}" destId="{C008B565-D30B-4206-844F-0F380A4BF901}" srcOrd="0" destOrd="0" presId="urn:microsoft.com/office/officeart/2018/2/layout/IconVerticalSolidList"/>
    <dgm:cxn modelId="{5E87A9A8-6124-4FEB-80CA-DAF7AA4B0E84}" type="presParOf" srcId="{4F0C9138-40F4-4017-9A16-5CC1A39E7CE0}" destId="{EE2090F2-5372-4827-857D-49F3B3AA319A}" srcOrd="1" destOrd="0" presId="urn:microsoft.com/office/officeart/2018/2/layout/IconVerticalSolidList"/>
    <dgm:cxn modelId="{69A846E0-FF1D-4353-BEE0-BC071366DA54}" type="presParOf" srcId="{4F0C9138-40F4-4017-9A16-5CC1A39E7CE0}" destId="{E326E8EC-0A35-450E-8515-0E22A9E2DB40}" srcOrd="2" destOrd="0" presId="urn:microsoft.com/office/officeart/2018/2/layout/IconVerticalSolidList"/>
    <dgm:cxn modelId="{45A16AAE-09F0-43C2-9F33-38BD8A59340C}" type="presParOf" srcId="{4F0C9138-40F4-4017-9A16-5CC1A39E7CE0}" destId="{1414EB32-8783-4177-B13C-BF61B67A8F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8B038-246E-4500-9817-BF44C381BF3E}">
      <dsp:nvSpPr>
        <dsp:cNvPr id="0" name=""/>
        <dsp:cNvSpPr/>
      </dsp:nvSpPr>
      <dsp:spPr>
        <a:xfrm>
          <a:off x="6315" y="648373"/>
          <a:ext cx="1974242" cy="2369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Select or collect texts</a:t>
          </a:r>
          <a:r>
            <a:rPr lang="en-US" sz="1600" kern="1200"/>
            <a:t> in order to explore a hypothesis</a:t>
          </a:r>
        </a:p>
      </dsp:txBody>
      <dsp:txXfrm>
        <a:off x="6315" y="1596009"/>
        <a:ext cx="1974242" cy="1421454"/>
      </dsp:txXfrm>
    </dsp:sp>
    <dsp:sp modelId="{8178C2E2-E95E-4D3A-BAE9-7B6A4F136DB7}">
      <dsp:nvSpPr>
        <dsp:cNvPr id="0" name=""/>
        <dsp:cNvSpPr/>
      </dsp:nvSpPr>
      <dsp:spPr>
        <a:xfrm>
          <a:off x="6315" y="64837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01</a:t>
          </a:r>
        </a:p>
      </dsp:txBody>
      <dsp:txXfrm>
        <a:off x="6315" y="648373"/>
        <a:ext cx="1974242" cy="947636"/>
      </dsp:txXfrm>
    </dsp:sp>
    <dsp:sp modelId="{48356327-015A-4194-9B67-0D1523BBE023}">
      <dsp:nvSpPr>
        <dsp:cNvPr id="0" name=""/>
        <dsp:cNvSpPr/>
      </dsp:nvSpPr>
      <dsp:spPr>
        <a:xfrm>
          <a:off x="2138497" y="648373"/>
          <a:ext cx="1974242" cy="2369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Look for patterns </a:t>
          </a:r>
          <a:r>
            <a:rPr lang="en-US" sz="1600" kern="1200"/>
            <a:t>within an individual text and/or within sets of texts</a:t>
          </a:r>
        </a:p>
      </dsp:txBody>
      <dsp:txXfrm>
        <a:off x="2138497" y="1596009"/>
        <a:ext cx="1974242" cy="1421454"/>
      </dsp:txXfrm>
    </dsp:sp>
    <dsp:sp modelId="{F40B9106-CDC9-4F6D-86EE-9F2CE42395EB}">
      <dsp:nvSpPr>
        <dsp:cNvPr id="0" name=""/>
        <dsp:cNvSpPr/>
      </dsp:nvSpPr>
      <dsp:spPr>
        <a:xfrm>
          <a:off x="2138497" y="64837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02</a:t>
          </a:r>
        </a:p>
      </dsp:txBody>
      <dsp:txXfrm>
        <a:off x="2138497" y="648373"/>
        <a:ext cx="1974242" cy="947636"/>
      </dsp:txXfrm>
    </dsp:sp>
    <dsp:sp modelId="{375FF01B-42B0-4371-AA01-F7EB5AB058E5}">
      <dsp:nvSpPr>
        <dsp:cNvPr id="0" name=""/>
        <dsp:cNvSpPr/>
      </dsp:nvSpPr>
      <dsp:spPr>
        <a:xfrm>
          <a:off x="4270678" y="648373"/>
          <a:ext cx="1974242" cy="2369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Discover relationships</a:t>
          </a:r>
          <a:r>
            <a:rPr lang="en-US" sz="1600" kern="1200"/>
            <a:t> between parts of texts, whole texts, or sets of texts</a:t>
          </a:r>
        </a:p>
      </dsp:txBody>
      <dsp:txXfrm>
        <a:off x="4270678" y="1596009"/>
        <a:ext cx="1974242" cy="1421454"/>
      </dsp:txXfrm>
    </dsp:sp>
    <dsp:sp modelId="{57356F47-F73E-473B-B876-2E980321B1E2}">
      <dsp:nvSpPr>
        <dsp:cNvPr id="0" name=""/>
        <dsp:cNvSpPr/>
      </dsp:nvSpPr>
      <dsp:spPr>
        <a:xfrm>
          <a:off x="4270678" y="64837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03</a:t>
          </a:r>
        </a:p>
      </dsp:txBody>
      <dsp:txXfrm>
        <a:off x="4270678" y="648373"/>
        <a:ext cx="1974242" cy="947636"/>
      </dsp:txXfrm>
    </dsp:sp>
    <dsp:sp modelId="{CFCB2DFE-50EB-4828-9802-5C2924521393}">
      <dsp:nvSpPr>
        <dsp:cNvPr id="0" name=""/>
        <dsp:cNvSpPr/>
      </dsp:nvSpPr>
      <dsp:spPr>
        <a:xfrm>
          <a:off x="6402860" y="648373"/>
          <a:ext cx="1974242" cy="2369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Interpret the significance </a:t>
          </a:r>
          <a:r>
            <a:rPr lang="en-US" sz="1600" kern="1200"/>
            <a:t>of these patterns, relationships, and texts</a:t>
          </a:r>
        </a:p>
      </dsp:txBody>
      <dsp:txXfrm>
        <a:off x="6402860" y="1596009"/>
        <a:ext cx="1974242" cy="1421454"/>
      </dsp:txXfrm>
    </dsp:sp>
    <dsp:sp modelId="{5FBDCE32-F1E2-41B4-86CA-3D37AFB31F51}">
      <dsp:nvSpPr>
        <dsp:cNvPr id="0" name=""/>
        <dsp:cNvSpPr/>
      </dsp:nvSpPr>
      <dsp:spPr>
        <a:xfrm>
          <a:off x="6402860" y="64837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04</a:t>
          </a:r>
        </a:p>
      </dsp:txBody>
      <dsp:txXfrm>
        <a:off x="6402860" y="648373"/>
        <a:ext cx="1974242" cy="947636"/>
      </dsp:txXfrm>
    </dsp:sp>
    <dsp:sp modelId="{AED59C2E-B1A3-47DC-83F9-EE54CB11A293}">
      <dsp:nvSpPr>
        <dsp:cNvPr id="0" name=""/>
        <dsp:cNvSpPr/>
      </dsp:nvSpPr>
      <dsp:spPr>
        <a:xfrm>
          <a:off x="8535042" y="648373"/>
          <a:ext cx="1974242" cy="2369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Develop arguments</a:t>
          </a:r>
          <a:r>
            <a:rPr lang="en-US" sz="1600" kern="1200"/>
            <a:t> for the larger significance of these interpretations</a:t>
          </a:r>
        </a:p>
      </dsp:txBody>
      <dsp:txXfrm>
        <a:off x="8535042" y="1596009"/>
        <a:ext cx="1974242" cy="1421454"/>
      </dsp:txXfrm>
    </dsp:sp>
    <dsp:sp modelId="{A55E6D08-9F0E-4B24-B396-8D2A1F4D0CC9}">
      <dsp:nvSpPr>
        <dsp:cNvPr id="0" name=""/>
        <dsp:cNvSpPr/>
      </dsp:nvSpPr>
      <dsp:spPr>
        <a:xfrm>
          <a:off x="8535042" y="648373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05</a:t>
          </a:r>
        </a:p>
      </dsp:txBody>
      <dsp:txXfrm>
        <a:off x="8535042" y="648373"/>
        <a:ext cx="1974242" cy="947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F7307-1BC1-412B-BF06-66450DA558E6}">
      <dsp:nvSpPr>
        <dsp:cNvPr id="0" name=""/>
        <dsp:cNvSpPr/>
      </dsp:nvSpPr>
      <dsp:spPr>
        <a:xfrm>
          <a:off x="5527" y="28715"/>
          <a:ext cx="1097489" cy="10802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6B1D9-552B-440E-967D-A970CE3C5AEB}">
      <dsp:nvSpPr>
        <dsp:cNvPr id="0" name=""/>
        <dsp:cNvSpPr/>
      </dsp:nvSpPr>
      <dsp:spPr>
        <a:xfrm>
          <a:off x="5527" y="1264172"/>
          <a:ext cx="3135684" cy="46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Downloading/Web Scraping</a:t>
          </a:r>
        </a:p>
      </dsp:txBody>
      <dsp:txXfrm>
        <a:off x="5527" y="1264172"/>
        <a:ext cx="3135684" cy="462983"/>
      </dsp:txXfrm>
    </dsp:sp>
    <dsp:sp modelId="{DE960D86-6902-441F-B6A7-D5F82045BF22}">
      <dsp:nvSpPr>
        <dsp:cNvPr id="0" name=""/>
        <dsp:cNvSpPr/>
      </dsp:nvSpPr>
      <dsp:spPr>
        <a:xfrm>
          <a:off x="5527" y="1799324"/>
          <a:ext cx="3135684" cy="183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are you getting your data? Is it from a webpage, or a collection of files?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Save it somewhere you know you can find it easily</a:t>
          </a:r>
        </a:p>
      </dsp:txBody>
      <dsp:txXfrm>
        <a:off x="5527" y="1799324"/>
        <a:ext cx="3135684" cy="1837797"/>
      </dsp:txXfrm>
    </dsp:sp>
    <dsp:sp modelId="{AB78D835-A60F-4809-BB61-1A63CB315765}">
      <dsp:nvSpPr>
        <dsp:cNvPr id="0" name=""/>
        <dsp:cNvSpPr/>
      </dsp:nvSpPr>
      <dsp:spPr>
        <a:xfrm>
          <a:off x="3689957" y="28715"/>
          <a:ext cx="1097489" cy="10802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649B7-B172-407A-9644-F5C91A64D169}">
      <dsp:nvSpPr>
        <dsp:cNvPr id="0" name=""/>
        <dsp:cNvSpPr/>
      </dsp:nvSpPr>
      <dsp:spPr>
        <a:xfrm>
          <a:off x="3689957" y="1264172"/>
          <a:ext cx="3135684" cy="46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File Naming Conventions</a:t>
          </a:r>
        </a:p>
      </dsp:txBody>
      <dsp:txXfrm>
        <a:off x="3689957" y="1264172"/>
        <a:ext cx="3135684" cy="462983"/>
      </dsp:txXfrm>
    </dsp:sp>
    <dsp:sp modelId="{235F8C39-C91A-4CFF-BF77-D3CCA8330C85}">
      <dsp:nvSpPr>
        <dsp:cNvPr id="0" name=""/>
        <dsp:cNvSpPr/>
      </dsp:nvSpPr>
      <dsp:spPr>
        <a:xfrm>
          <a:off x="3689957" y="1799324"/>
          <a:ext cx="3135684" cy="183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How do you search for content? What is the best organization system for your own purposes?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Standardizing file names helps keep your data organized and lets you find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Also consider sustainable file formats, folder hierarchies</a:t>
          </a:r>
        </a:p>
      </dsp:txBody>
      <dsp:txXfrm>
        <a:off x="3689957" y="1799324"/>
        <a:ext cx="3135684" cy="1837797"/>
      </dsp:txXfrm>
    </dsp:sp>
    <dsp:sp modelId="{0F0C4008-8DC4-48D8-A4CD-5381771EC32F}">
      <dsp:nvSpPr>
        <dsp:cNvPr id="0" name=""/>
        <dsp:cNvSpPr/>
      </dsp:nvSpPr>
      <dsp:spPr>
        <a:xfrm>
          <a:off x="7374387" y="28715"/>
          <a:ext cx="1097489" cy="10802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F562F-DEC2-4152-B7FE-ACA79A6B811B}">
      <dsp:nvSpPr>
        <dsp:cNvPr id="0" name=""/>
        <dsp:cNvSpPr/>
      </dsp:nvSpPr>
      <dsp:spPr>
        <a:xfrm>
          <a:off x="7374387" y="1264172"/>
          <a:ext cx="3135684" cy="46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Transcription/OCR</a:t>
          </a:r>
        </a:p>
      </dsp:txBody>
      <dsp:txXfrm>
        <a:off x="7374387" y="1264172"/>
        <a:ext cx="3135684" cy="462983"/>
      </dsp:txXfrm>
    </dsp:sp>
    <dsp:sp modelId="{A9DA3951-E907-4918-93BF-236D2851E33D}">
      <dsp:nvSpPr>
        <dsp:cNvPr id="0" name=""/>
        <dsp:cNvSpPr/>
      </dsp:nvSpPr>
      <dsp:spPr>
        <a:xfrm>
          <a:off x="7374387" y="1799324"/>
          <a:ext cx="3135684" cy="183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are you getting your text? Is it pre-made, or do you have to acquire it?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OCR (optical character recognition): electronic or mechanical conversion of images of typed, handwritten or printed text into machine-encoded text</a:t>
          </a:r>
        </a:p>
      </dsp:txBody>
      <dsp:txXfrm>
        <a:off x="7374387" y="1799324"/>
        <a:ext cx="3135684" cy="1837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95D0-04A2-4AFF-9E51-65E4684BD77F}">
      <dsp:nvSpPr>
        <dsp:cNvPr id="0" name=""/>
        <dsp:cNvSpPr/>
      </dsp:nvSpPr>
      <dsp:spPr>
        <a:xfrm>
          <a:off x="0" y="447"/>
          <a:ext cx="10515600" cy="1047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2A5A3-43E5-42D0-A6F0-542B42342392}">
      <dsp:nvSpPr>
        <dsp:cNvPr id="0" name=""/>
        <dsp:cNvSpPr/>
      </dsp:nvSpPr>
      <dsp:spPr>
        <a:xfrm>
          <a:off x="316755" y="236050"/>
          <a:ext cx="575919" cy="5759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AFEDB-D3C4-4BD9-AC2E-81144695F029}">
      <dsp:nvSpPr>
        <dsp:cNvPr id="0" name=""/>
        <dsp:cNvSpPr/>
      </dsp:nvSpPr>
      <dsp:spPr>
        <a:xfrm>
          <a:off x="1209431" y="447"/>
          <a:ext cx="4732020" cy="104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21" tIns="110821" rIns="110821" bIns="1108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Tokenization and Concatenation</a:t>
          </a:r>
        </a:p>
      </dsp:txBody>
      <dsp:txXfrm>
        <a:off x="1209431" y="447"/>
        <a:ext cx="4732020" cy="1047126"/>
      </dsp:txXfrm>
    </dsp:sp>
    <dsp:sp modelId="{A593274F-041C-4C83-A87C-12C08D25C3CF}">
      <dsp:nvSpPr>
        <dsp:cNvPr id="0" name=""/>
        <dsp:cNvSpPr/>
      </dsp:nvSpPr>
      <dsp:spPr>
        <a:xfrm>
          <a:off x="5941451" y="447"/>
          <a:ext cx="4574148" cy="104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21" tIns="110821" rIns="110821" bIns="1108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 there text elements that need to be edited for clarity and consistency?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Standardize names, combine words into phrases, etc.</a:t>
          </a:r>
        </a:p>
      </dsp:txBody>
      <dsp:txXfrm>
        <a:off x="5941451" y="447"/>
        <a:ext cx="4574148" cy="1047126"/>
      </dsp:txXfrm>
    </dsp:sp>
    <dsp:sp modelId="{533F47C0-9F41-432D-B73F-8AAF7F520938}">
      <dsp:nvSpPr>
        <dsp:cNvPr id="0" name=""/>
        <dsp:cNvSpPr/>
      </dsp:nvSpPr>
      <dsp:spPr>
        <a:xfrm>
          <a:off x="0" y="1309355"/>
          <a:ext cx="10515600" cy="1047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22FC1-3F94-4EFE-84D8-F4920EE9000A}">
      <dsp:nvSpPr>
        <dsp:cNvPr id="0" name=""/>
        <dsp:cNvSpPr/>
      </dsp:nvSpPr>
      <dsp:spPr>
        <a:xfrm>
          <a:off x="316755" y="1544959"/>
          <a:ext cx="575919" cy="5759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3C106-4501-4257-99EF-719D7638C52A}">
      <dsp:nvSpPr>
        <dsp:cNvPr id="0" name=""/>
        <dsp:cNvSpPr/>
      </dsp:nvSpPr>
      <dsp:spPr>
        <a:xfrm>
          <a:off x="1209431" y="1309355"/>
          <a:ext cx="4732020" cy="104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21" tIns="110821" rIns="110821" bIns="1108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Removing Extra-Textual Information</a:t>
          </a:r>
        </a:p>
      </dsp:txBody>
      <dsp:txXfrm>
        <a:off x="1209431" y="1309355"/>
        <a:ext cx="4732020" cy="1047126"/>
      </dsp:txXfrm>
    </dsp:sp>
    <dsp:sp modelId="{00A813FF-DF5A-4105-890F-9CA365A416B6}">
      <dsp:nvSpPr>
        <dsp:cNvPr id="0" name=""/>
        <dsp:cNvSpPr/>
      </dsp:nvSpPr>
      <dsp:spPr>
        <a:xfrm>
          <a:off x="5941451" y="1309355"/>
          <a:ext cx="4574148" cy="104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21" tIns="110821" rIns="110821" bIns="1108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 there things in your text that you don’t need?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Page numbers, chapter titles, copyright information, etc.</a:t>
          </a:r>
        </a:p>
      </dsp:txBody>
      <dsp:txXfrm>
        <a:off x="5941451" y="1309355"/>
        <a:ext cx="4574148" cy="1047126"/>
      </dsp:txXfrm>
    </dsp:sp>
    <dsp:sp modelId="{91264ACF-A9D5-4895-A600-4CC1C31E1F96}">
      <dsp:nvSpPr>
        <dsp:cNvPr id="0" name=""/>
        <dsp:cNvSpPr/>
      </dsp:nvSpPr>
      <dsp:spPr>
        <a:xfrm>
          <a:off x="0" y="2618263"/>
          <a:ext cx="10515600" cy="1047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2618B-5F44-4169-8AA4-007AB9E5697C}">
      <dsp:nvSpPr>
        <dsp:cNvPr id="0" name=""/>
        <dsp:cNvSpPr/>
      </dsp:nvSpPr>
      <dsp:spPr>
        <a:xfrm>
          <a:off x="316755" y="2853867"/>
          <a:ext cx="575919" cy="5759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4DCE3-5E63-4F93-9536-E5874BA79586}">
      <dsp:nvSpPr>
        <dsp:cNvPr id="0" name=""/>
        <dsp:cNvSpPr/>
      </dsp:nvSpPr>
      <dsp:spPr>
        <a:xfrm>
          <a:off x="1209431" y="2618263"/>
          <a:ext cx="4732020" cy="104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21" tIns="110821" rIns="110821" bIns="1108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Fixing OCR Errors</a:t>
          </a:r>
        </a:p>
      </dsp:txBody>
      <dsp:txXfrm>
        <a:off x="1209431" y="2618263"/>
        <a:ext cx="4732020" cy="1047126"/>
      </dsp:txXfrm>
    </dsp:sp>
    <dsp:sp modelId="{8A1384A9-6777-4356-8854-9B0A85E6E302}">
      <dsp:nvSpPr>
        <dsp:cNvPr id="0" name=""/>
        <dsp:cNvSpPr/>
      </dsp:nvSpPr>
      <dsp:spPr>
        <a:xfrm>
          <a:off x="5941451" y="2618263"/>
          <a:ext cx="4574148" cy="104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21" tIns="110821" rIns="110821" bIns="1108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accurate was your text acquisition?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Spelling errors, incorrect character choices, etc.</a:t>
          </a:r>
        </a:p>
      </dsp:txBody>
      <dsp:txXfrm>
        <a:off x="5941451" y="2618263"/>
        <a:ext cx="4574148" cy="1047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69270-A3D4-4963-A437-E36D1860DCA5}">
      <dsp:nvSpPr>
        <dsp:cNvPr id="0" name=""/>
        <dsp:cNvSpPr/>
      </dsp:nvSpPr>
      <dsp:spPr>
        <a:xfrm>
          <a:off x="1024625" y="28715"/>
          <a:ext cx="1097489" cy="10802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4F75B-61A3-413B-B626-19FF6E7DFFCB}">
      <dsp:nvSpPr>
        <dsp:cNvPr id="0" name=""/>
        <dsp:cNvSpPr/>
      </dsp:nvSpPr>
      <dsp:spPr>
        <a:xfrm>
          <a:off x="5527" y="1264172"/>
          <a:ext cx="3135684" cy="46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kern="1200"/>
            <a:t>Structure</a:t>
          </a:r>
        </a:p>
      </dsp:txBody>
      <dsp:txXfrm>
        <a:off x="5527" y="1264172"/>
        <a:ext cx="3135684" cy="462983"/>
      </dsp:txXfrm>
    </dsp:sp>
    <dsp:sp modelId="{A82C0FDB-2F55-457E-9597-91C4F218C444}">
      <dsp:nvSpPr>
        <dsp:cNvPr id="0" name=""/>
        <dsp:cNvSpPr/>
      </dsp:nvSpPr>
      <dsp:spPr>
        <a:xfrm>
          <a:off x="5527" y="1799324"/>
          <a:ext cx="3135684" cy="183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is your text structured originally? Should you keep it the same? Should you make different decisions based on your research questions?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Book =&gt; Chapters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Series =&gt; Individual Novels</a:t>
          </a:r>
        </a:p>
      </dsp:txBody>
      <dsp:txXfrm>
        <a:off x="5527" y="1799324"/>
        <a:ext cx="3135684" cy="1837797"/>
      </dsp:txXfrm>
    </dsp:sp>
    <dsp:sp modelId="{DA00C5E7-DD90-4512-8BCF-0347D5FCCADC}">
      <dsp:nvSpPr>
        <dsp:cNvPr id="0" name=""/>
        <dsp:cNvSpPr/>
      </dsp:nvSpPr>
      <dsp:spPr>
        <a:xfrm>
          <a:off x="4709055" y="28715"/>
          <a:ext cx="1097489" cy="10802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25D6-E4A8-4F07-A714-F78C38AE1A12}">
      <dsp:nvSpPr>
        <dsp:cNvPr id="0" name=""/>
        <dsp:cNvSpPr/>
      </dsp:nvSpPr>
      <dsp:spPr>
        <a:xfrm>
          <a:off x="3689957" y="1264172"/>
          <a:ext cx="3135684" cy="46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kern="1200"/>
            <a:t>Temporal</a:t>
          </a:r>
        </a:p>
      </dsp:txBody>
      <dsp:txXfrm>
        <a:off x="3689957" y="1264172"/>
        <a:ext cx="3135684" cy="462983"/>
      </dsp:txXfrm>
    </dsp:sp>
    <dsp:sp modelId="{66F01624-6880-480E-906A-5E5E618C36D0}">
      <dsp:nvSpPr>
        <dsp:cNvPr id="0" name=""/>
        <dsp:cNvSpPr/>
      </dsp:nvSpPr>
      <dsp:spPr>
        <a:xfrm>
          <a:off x="3689957" y="1799324"/>
          <a:ext cx="3135684" cy="183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 there time implications for your text? Could your analysis be affected by comparing different timeframes?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Newspaper =&gt; Articles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Lifespan =&gt; Key Life Events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689957" y="1799324"/>
        <a:ext cx="3135684" cy="1837797"/>
      </dsp:txXfrm>
    </dsp:sp>
    <dsp:sp modelId="{0FA88459-BE71-4024-BAE4-A25CC3372720}">
      <dsp:nvSpPr>
        <dsp:cNvPr id="0" name=""/>
        <dsp:cNvSpPr/>
      </dsp:nvSpPr>
      <dsp:spPr>
        <a:xfrm>
          <a:off x="8393484" y="28715"/>
          <a:ext cx="1097489" cy="10802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70B3A-FC87-41E1-89E0-4108444841EB}">
      <dsp:nvSpPr>
        <dsp:cNvPr id="0" name=""/>
        <dsp:cNvSpPr/>
      </dsp:nvSpPr>
      <dsp:spPr>
        <a:xfrm>
          <a:off x="7374387" y="1264172"/>
          <a:ext cx="3135684" cy="46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kern="1200"/>
            <a:t>Thematic</a:t>
          </a:r>
        </a:p>
      </dsp:txBody>
      <dsp:txXfrm>
        <a:off x="7374387" y="1264172"/>
        <a:ext cx="3135684" cy="462983"/>
      </dsp:txXfrm>
    </dsp:sp>
    <dsp:sp modelId="{11514A8D-2B94-4AAD-9062-7A2832EC70F8}">
      <dsp:nvSpPr>
        <dsp:cNvPr id="0" name=""/>
        <dsp:cNvSpPr/>
      </dsp:nvSpPr>
      <dsp:spPr>
        <a:xfrm>
          <a:off x="7374387" y="1799324"/>
          <a:ext cx="3135684" cy="183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 there different themes you are looking for in your data set? Do you see traits that could be considered their own subsets?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Letters =&gt; Certain Recipients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Musical Lyrics =&gt; Acts</a:t>
          </a:r>
        </a:p>
      </dsp:txBody>
      <dsp:txXfrm>
        <a:off x="7374387" y="1799324"/>
        <a:ext cx="3135684" cy="1837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3D5A3-A99C-438F-86A4-056171BB287F}">
      <dsp:nvSpPr>
        <dsp:cNvPr id="0" name=""/>
        <dsp:cNvSpPr/>
      </dsp:nvSpPr>
      <dsp:spPr>
        <a:xfrm>
          <a:off x="0" y="1521"/>
          <a:ext cx="10515600" cy="7711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C859B-F545-46C4-BCD6-1F7BC315C24C}">
      <dsp:nvSpPr>
        <dsp:cNvPr id="0" name=""/>
        <dsp:cNvSpPr/>
      </dsp:nvSpPr>
      <dsp:spPr>
        <a:xfrm>
          <a:off x="233262" y="175022"/>
          <a:ext cx="424113" cy="424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22AE5-80A1-468D-AE3D-DAD7F0760920}">
      <dsp:nvSpPr>
        <dsp:cNvPr id="0" name=""/>
        <dsp:cNvSpPr/>
      </dsp:nvSpPr>
      <dsp:spPr>
        <a:xfrm>
          <a:off x="890637" y="1521"/>
          <a:ext cx="9624962" cy="77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0" tIns="81610" rIns="81610" bIns="816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Scholarly project designed to facilitate reading and interpretive practices for digital humanities students, scholars, and the general public</a:t>
          </a:r>
        </a:p>
      </dsp:txBody>
      <dsp:txXfrm>
        <a:off x="890637" y="1521"/>
        <a:ext cx="9624962" cy="771114"/>
      </dsp:txXfrm>
    </dsp:sp>
    <dsp:sp modelId="{AC6BEBE6-1897-4DB0-9D4E-FB79DD33E1C4}">
      <dsp:nvSpPr>
        <dsp:cNvPr id="0" name=""/>
        <dsp:cNvSpPr/>
      </dsp:nvSpPr>
      <dsp:spPr>
        <a:xfrm>
          <a:off x="0" y="965414"/>
          <a:ext cx="10515600" cy="7711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3FB58-DF5D-4651-88B3-58AAB581A0E8}">
      <dsp:nvSpPr>
        <dsp:cNvPr id="0" name=""/>
        <dsp:cNvSpPr/>
      </dsp:nvSpPr>
      <dsp:spPr>
        <a:xfrm>
          <a:off x="233262" y="1138915"/>
          <a:ext cx="424113" cy="424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621C1-B1BB-4D16-8EEB-9ABC6760B728}">
      <dsp:nvSpPr>
        <dsp:cNvPr id="0" name=""/>
        <dsp:cNvSpPr/>
      </dsp:nvSpPr>
      <dsp:spPr>
        <a:xfrm>
          <a:off x="890637" y="965414"/>
          <a:ext cx="9624962" cy="77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0" tIns="81610" rIns="81610" bIns="816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Used for analyzing and visualizing digital texts</a:t>
          </a:r>
        </a:p>
      </dsp:txBody>
      <dsp:txXfrm>
        <a:off x="890637" y="965414"/>
        <a:ext cx="9624962" cy="771114"/>
      </dsp:txXfrm>
    </dsp:sp>
    <dsp:sp modelId="{2D5B1D05-391E-4535-8AA5-8378082F1877}">
      <dsp:nvSpPr>
        <dsp:cNvPr id="0" name=""/>
        <dsp:cNvSpPr/>
      </dsp:nvSpPr>
      <dsp:spPr>
        <a:xfrm>
          <a:off x="0" y="1929308"/>
          <a:ext cx="10515600" cy="7711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2E881-EB62-4C34-BE03-C30B17136B90}">
      <dsp:nvSpPr>
        <dsp:cNvPr id="0" name=""/>
        <dsp:cNvSpPr/>
      </dsp:nvSpPr>
      <dsp:spPr>
        <a:xfrm>
          <a:off x="233262" y="2102809"/>
          <a:ext cx="424113" cy="4241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47F39-94FE-404E-89BA-204D2499705E}">
      <dsp:nvSpPr>
        <dsp:cNvPr id="0" name=""/>
        <dsp:cNvSpPr/>
      </dsp:nvSpPr>
      <dsp:spPr>
        <a:xfrm>
          <a:off x="890637" y="1929308"/>
          <a:ext cx="9624962" cy="77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0" tIns="81610" rIns="81610" bIns="816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User-friendly: online, open-source, work with multiple file formats and multiple languages</a:t>
          </a:r>
        </a:p>
      </dsp:txBody>
      <dsp:txXfrm>
        <a:off x="890637" y="1929308"/>
        <a:ext cx="9624962" cy="771114"/>
      </dsp:txXfrm>
    </dsp:sp>
    <dsp:sp modelId="{C008B565-D30B-4206-844F-0F380A4BF901}">
      <dsp:nvSpPr>
        <dsp:cNvPr id="0" name=""/>
        <dsp:cNvSpPr/>
      </dsp:nvSpPr>
      <dsp:spPr>
        <a:xfrm>
          <a:off x="0" y="2893201"/>
          <a:ext cx="10515600" cy="7711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090F2-5372-4827-857D-49F3B3AA319A}">
      <dsp:nvSpPr>
        <dsp:cNvPr id="0" name=""/>
        <dsp:cNvSpPr/>
      </dsp:nvSpPr>
      <dsp:spPr>
        <a:xfrm>
          <a:off x="233262" y="3066702"/>
          <a:ext cx="424113" cy="4241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4EB32-8783-4177-B13C-BF61B67A8F08}">
      <dsp:nvSpPr>
        <dsp:cNvPr id="0" name=""/>
        <dsp:cNvSpPr/>
      </dsp:nvSpPr>
      <dsp:spPr>
        <a:xfrm>
          <a:off x="890637" y="2893201"/>
          <a:ext cx="9624962" cy="77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0" tIns="81610" rIns="81610" bIns="816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Tool for </a:t>
          </a:r>
          <a:r>
            <a:rPr lang="en-US" sz="2200" b="1" kern="1200"/>
            <a:t>exploration and assistance </a:t>
          </a:r>
          <a:r>
            <a:rPr lang="en-US" sz="2200" kern="1200"/>
            <a:t>with interpretive practices</a:t>
          </a:r>
        </a:p>
      </dsp:txBody>
      <dsp:txXfrm>
        <a:off x="890637" y="2893201"/>
        <a:ext cx="9624962" cy="77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676E-51CD-4131-9E1F-A7C0CDD91A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32AE-C91E-4DC7-BDD2-4154FF24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2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260" y="1013254"/>
            <a:ext cx="10511481" cy="3783226"/>
          </a:xfrm>
          <a:solidFill>
            <a:schemeClr val="bg1"/>
          </a:solidFill>
        </p:spPr>
        <p:txBody>
          <a:bodyPr anchor="ctr"/>
          <a:lstStyle>
            <a:lvl1pPr algn="ctr">
              <a:defRPr sz="6000" baseline="0"/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6141" y="4796480"/>
            <a:ext cx="10515600" cy="95353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20413" r="21185" b="20413"/>
          <a:stretch/>
        </p:blipFill>
        <p:spPr>
          <a:xfrm>
            <a:off x="5469924" y="1400433"/>
            <a:ext cx="1252152" cy="12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0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/Inf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5285" r="60204" b="7748"/>
          <a:stretch/>
        </p:blipFill>
        <p:spPr>
          <a:xfrm>
            <a:off x="7150421" y="362464"/>
            <a:ext cx="4506098" cy="59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/Inf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279" y="630190"/>
            <a:ext cx="3932237" cy="1600200"/>
          </a:xfrm>
          <a:solidFill>
            <a:schemeClr val="bg1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0948" y="2230390"/>
            <a:ext cx="3932237" cy="38115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08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/Inf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5285" r="60204" b="82727"/>
          <a:stretch/>
        </p:blipFill>
        <p:spPr>
          <a:xfrm>
            <a:off x="7133348" y="0"/>
            <a:ext cx="4506098" cy="822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279" y="630190"/>
            <a:ext cx="3932237" cy="1600200"/>
          </a:xfrm>
          <a:solidFill>
            <a:schemeClr val="bg1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0948" y="2230390"/>
            <a:ext cx="3932237" cy="38115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5285" r="60204" b="82727"/>
          <a:stretch/>
        </p:blipFill>
        <p:spPr>
          <a:xfrm>
            <a:off x="7124017" y="6056473"/>
            <a:ext cx="4506098" cy="8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/Inf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5285" r="60204" b="82727"/>
          <a:stretch/>
        </p:blipFill>
        <p:spPr>
          <a:xfrm>
            <a:off x="427765" y="0"/>
            <a:ext cx="4506098" cy="822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96" y="630190"/>
            <a:ext cx="3932237" cy="1600200"/>
          </a:xfrm>
          <a:solidFill>
            <a:schemeClr val="bg1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365" y="2230390"/>
            <a:ext cx="3932237" cy="38115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5285" r="60204" b="82727"/>
          <a:stretch/>
        </p:blipFill>
        <p:spPr>
          <a:xfrm>
            <a:off x="418434" y="6056473"/>
            <a:ext cx="4506098" cy="8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9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3F0A5A-596E-444D-B2B9-9CC007F171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ACCC0-49ED-4F90-B833-6917F4BE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9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9181" y="3192557"/>
            <a:ext cx="9481923" cy="258217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HERE IS THE LONGEST HEADER WE MIGHT POSSIBLY HAVE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180" y="5774733"/>
            <a:ext cx="9481923" cy="4448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r="90608"/>
          <a:stretch/>
        </p:blipFill>
        <p:spPr>
          <a:xfrm>
            <a:off x="271849" y="0"/>
            <a:ext cx="922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259"/>
            <a:ext cx="10515600" cy="366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9"/>
          <a:stretch/>
        </p:blipFill>
        <p:spPr>
          <a:xfrm>
            <a:off x="0" y="6260756"/>
            <a:ext cx="12191999" cy="5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17909"/>
            <a:ext cx="5181600" cy="3259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17907"/>
            <a:ext cx="5181600" cy="3259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/>
          </p:nvPr>
        </p:nvSpPr>
        <p:spPr>
          <a:xfrm>
            <a:off x="838201" y="2320557"/>
            <a:ext cx="5181600" cy="444840"/>
          </a:xfrm>
          <a:solidFill>
            <a:srgbClr val="9DC0CE"/>
          </a:solidFill>
          <a:ln>
            <a:solidFill>
              <a:srgbClr val="9DC0CE"/>
            </a:solidFill>
          </a:ln>
        </p:spPr>
        <p:txBody>
          <a:bodyPr/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1"/>
          </p:nvPr>
        </p:nvSpPr>
        <p:spPr>
          <a:xfrm>
            <a:off x="6172200" y="2320557"/>
            <a:ext cx="5181600" cy="444840"/>
          </a:xfrm>
          <a:solidFill>
            <a:srgbClr val="9DC0CE"/>
          </a:solidFill>
          <a:ln>
            <a:solidFill>
              <a:srgbClr val="9DC0CE"/>
            </a:solidFill>
          </a:ln>
        </p:spPr>
        <p:txBody>
          <a:bodyPr/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7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53071" y="2917909"/>
            <a:ext cx="2402629" cy="325905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6253073" y="2320557"/>
            <a:ext cx="2402628" cy="444840"/>
          </a:xfrm>
          <a:solidFill>
            <a:srgbClr val="9DC0CE"/>
          </a:solidFill>
          <a:ln>
            <a:solidFill>
              <a:srgbClr val="9DC0CE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400" cap="all" spc="200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8943397" y="2917909"/>
            <a:ext cx="2402629" cy="325905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6"/>
          </p:nvPr>
        </p:nvSpPr>
        <p:spPr>
          <a:xfrm>
            <a:off x="8943399" y="2320557"/>
            <a:ext cx="2402628" cy="444840"/>
          </a:xfrm>
          <a:solidFill>
            <a:srgbClr val="9DC0CE"/>
          </a:solidFill>
          <a:ln>
            <a:solidFill>
              <a:srgbClr val="9DC0CE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400" cap="all" spc="200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872418" y="2917909"/>
            <a:ext cx="2402629" cy="325905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872420" y="2320557"/>
            <a:ext cx="2402628" cy="444840"/>
          </a:xfrm>
          <a:solidFill>
            <a:srgbClr val="9DC0CE"/>
          </a:solidFill>
          <a:ln>
            <a:solidFill>
              <a:srgbClr val="9DC0CE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400" cap="all" spc="200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9"/>
          </p:nvPr>
        </p:nvSpPr>
        <p:spPr>
          <a:xfrm>
            <a:off x="3562744" y="2917909"/>
            <a:ext cx="2402629" cy="325905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3562746" y="2320557"/>
            <a:ext cx="2402628" cy="444840"/>
          </a:xfrm>
          <a:solidFill>
            <a:srgbClr val="9DC0CE"/>
          </a:solidFill>
          <a:ln>
            <a:solidFill>
              <a:srgbClr val="9DC0CE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400" cap="all" spc="200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79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mage/Info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89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Inf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98" y="63019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898" y="223039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r="90608"/>
          <a:stretch/>
        </p:blipFill>
        <p:spPr>
          <a:xfrm>
            <a:off x="271849" y="0"/>
            <a:ext cx="922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/Inf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5285" r="60204" b="7748"/>
          <a:stretch/>
        </p:blipFill>
        <p:spPr>
          <a:xfrm>
            <a:off x="659027" y="455772"/>
            <a:ext cx="4506098" cy="5964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85" y="630190"/>
            <a:ext cx="3932237" cy="1600200"/>
          </a:xfrm>
          <a:solidFill>
            <a:schemeClr val="bg1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554" y="2230390"/>
            <a:ext cx="3932237" cy="38115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8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/Inf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5285" r="60204" b="7748"/>
          <a:stretch/>
        </p:blipFill>
        <p:spPr>
          <a:xfrm>
            <a:off x="7059803" y="362464"/>
            <a:ext cx="4506098" cy="5964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661" y="630190"/>
            <a:ext cx="3932237" cy="1600200"/>
          </a:xfrm>
          <a:solidFill>
            <a:schemeClr val="bg1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0330" y="2230390"/>
            <a:ext cx="3932237" cy="38115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3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HERE IS THE LONGEST HEADER WE MIGHT POSSIBLY HAVE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64259"/>
            <a:ext cx="10515600" cy="381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8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4" r:id="rId5"/>
    <p:sldLayoutId id="2147483654" r:id="rId6"/>
    <p:sldLayoutId id="2147483656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1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texts_voyant" TargetMode="External"/><Relationship Id="rId2" Type="http://schemas.openxmlformats.org/officeDocument/2006/relationships/hyperlink" Target="https://founders.archives.gov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voyant-tools.org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hum.mcgill.ca/voyant/tools/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s://www.youtube.com/watch?v=DlLAiPWbsI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docs.voyant-tools.org/category/workshop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dah@indiana.edu" TargetMode="External"/><Relationship Id="rId2" Type="http://schemas.openxmlformats.org/officeDocument/2006/relationships/hyperlink" Target="https://drive.google.com/file/d/12DBdKFZ0jNDZkT2InDv9vSXsdIRsWFt7/view?usp=sharin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EF39C8-CE59-414B-B4F7-0C1AFD00F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260" y="2673626"/>
            <a:ext cx="10511481" cy="2122854"/>
          </a:xfrm>
        </p:spPr>
        <p:txBody>
          <a:bodyPr>
            <a:normAutofit/>
          </a:bodyPr>
          <a:lstStyle/>
          <a:p>
            <a:r>
              <a:rPr lang="en-US" dirty="0"/>
              <a:t>Humanities Data: Text Analysis With </a:t>
            </a:r>
            <a:r>
              <a:rPr lang="en-US" dirty="0" err="1"/>
              <a:t>Voyant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CD03E-84BC-4BDF-8A49-80C470988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 Duke</a:t>
            </a:r>
          </a:p>
          <a:p>
            <a:r>
              <a:rPr lang="en-US" dirty="0"/>
              <a:t>Senior Digital Methods Specialist, IDAH; MLS/MIS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1BE38D6-E570-466D-A812-E667128D6622}"/>
              </a:ext>
            </a:extLst>
          </p:cNvPr>
          <p:cNvSpPr txBox="1">
            <a:spLocks/>
          </p:cNvSpPr>
          <p:nvPr/>
        </p:nvSpPr>
        <p:spPr>
          <a:xfrm>
            <a:off x="840259" y="1401417"/>
            <a:ext cx="4626263" cy="12722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DD8053C-4665-47C1-AA00-7FD2E3B2F65C}"/>
              </a:ext>
            </a:extLst>
          </p:cNvPr>
          <p:cNvSpPr txBox="1">
            <a:spLocks/>
          </p:cNvSpPr>
          <p:nvPr/>
        </p:nvSpPr>
        <p:spPr>
          <a:xfrm>
            <a:off x="6705599" y="1401417"/>
            <a:ext cx="4646141" cy="12722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0F7838-20CC-4BCE-A8A5-EA33D894D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0991"/>
            <a:ext cx="5181600" cy="47059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Single Text or Collection of Texts (Novels or Plays)</a:t>
            </a:r>
          </a:p>
          <a:p>
            <a:pPr lvl="1"/>
            <a:r>
              <a:rPr lang="en-US" dirty="0"/>
              <a:t>Shakespeare’s Plays</a:t>
            </a:r>
          </a:p>
          <a:p>
            <a:pPr lvl="1"/>
            <a:r>
              <a:rPr lang="en-US" dirty="0"/>
              <a:t>Jane Austen’s Novels</a:t>
            </a:r>
          </a:p>
          <a:p>
            <a:r>
              <a:rPr lang="en-US" dirty="0"/>
              <a:t>Journal Entries</a:t>
            </a:r>
          </a:p>
          <a:p>
            <a:pPr lvl="1"/>
            <a:r>
              <a:rPr lang="en-US" dirty="0"/>
              <a:t>Martha Ballard’s Diary</a:t>
            </a:r>
          </a:p>
          <a:p>
            <a:r>
              <a:rPr lang="en-US" dirty="0"/>
              <a:t>Correspondence</a:t>
            </a:r>
          </a:p>
          <a:p>
            <a:pPr lvl="1"/>
            <a:r>
              <a:rPr lang="en-US" dirty="0"/>
              <a:t>Alexander Hamilton’s Letters</a:t>
            </a:r>
          </a:p>
          <a:p>
            <a:r>
              <a:rPr lang="en-US" dirty="0"/>
              <a:t>Newspaper Articles from a Single Journal or Certain Subjects</a:t>
            </a:r>
          </a:p>
          <a:p>
            <a:pPr lvl="1"/>
            <a:r>
              <a:rPr lang="en-US" i="1" dirty="0"/>
              <a:t>New York Times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F396B-C1EB-4DF1-B8AC-7F6EE31A8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0991"/>
            <a:ext cx="5181600" cy="4705972"/>
          </a:xfrm>
        </p:spPr>
        <p:txBody>
          <a:bodyPr/>
          <a:lstStyle/>
          <a:p>
            <a:r>
              <a:rPr lang="en-US" dirty="0"/>
              <a:t>What do the visualizations in </a:t>
            </a:r>
            <a:r>
              <a:rPr lang="en-US" dirty="0" err="1"/>
              <a:t>Voyant</a:t>
            </a:r>
            <a:r>
              <a:rPr lang="en-US" dirty="0"/>
              <a:t> reveal about the data set?</a:t>
            </a:r>
          </a:p>
          <a:p>
            <a:r>
              <a:rPr lang="en-US" dirty="0"/>
              <a:t>What major words, topics, or themes can I see using </a:t>
            </a:r>
            <a:r>
              <a:rPr lang="en-US" dirty="0" err="1"/>
              <a:t>Voyant</a:t>
            </a:r>
            <a:r>
              <a:rPr lang="en-US" dirty="0"/>
              <a:t>?</a:t>
            </a:r>
          </a:p>
          <a:p>
            <a:r>
              <a:rPr lang="en-US" dirty="0"/>
              <a:t>How is </a:t>
            </a:r>
            <a:r>
              <a:rPr lang="en-US" dirty="0" err="1"/>
              <a:t>Voyant</a:t>
            </a:r>
            <a:r>
              <a:rPr lang="en-US" dirty="0"/>
              <a:t> used as an effective close reading tool?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193AB7-6DC7-4D2D-9CC3-AB7CF819998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417443"/>
            <a:ext cx="5181600" cy="926658"/>
          </a:xfrm>
        </p:spPr>
        <p:txBody>
          <a:bodyPr>
            <a:normAutofit/>
          </a:bodyPr>
          <a:lstStyle/>
          <a:p>
            <a:r>
              <a:rPr lang="en-US" sz="3200" dirty="0"/>
              <a:t>Example data sets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628E8F-9652-4A6C-8DA4-779E37A888F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2199" y="417443"/>
            <a:ext cx="5181600" cy="92665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Example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86730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FC0A-5DC2-441F-A6DA-3C0BC9C2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747"/>
          </a:xfrm>
        </p:spPr>
        <p:txBody>
          <a:bodyPr anchor="ctr">
            <a:normAutofit/>
          </a:bodyPr>
          <a:lstStyle/>
          <a:p>
            <a:r>
              <a:rPr lang="en-US" dirty="0"/>
              <a:t>Data gathering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307D25-CB31-485B-A1ED-0251CC494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32355"/>
              </p:ext>
            </p:extLst>
          </p:nvPr>
        </p:nvGraphicFramePr>
        <p:xfrm>
          <a:off x="838200" y="2364259"/>
          <a:ext cx="10515600" cy="366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1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E814-664D-4E24-B559-0AB42D58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747"/>
          </a:xfrm>
        </p:spPr>
        <p:txBody>
          <a:bodyPr anchor="ctr">
            <a:normAutofit/>
          </a:bodyPr>
          <a:lstStyle/>
          <a:p>
            <a:r>
              <a:rPr lang="en-US" dirty="0"/>
              <a:t>Data cleaning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E31EB1-0625-45AE-A66A-E65C41D77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43063"/>
              </p:ext>
            </p:extLst>
          </p:nvPr>
        </p:nvGraphicFramePr>
        <p:xfrm>
          <a:off x="838200" y="2364259"/>
          <a:ext cx="10515600" cy="366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06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9299-0F7C-4EC6-9FD6-29DB0334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747"/>
          </a:xfrm>
        </p:spPr>
        <p:txBody>
          <a:bodyPr anchor="ctr">
            <a:normAutofit/>
          </a:bodyPr>
          <a:lstStyle/>
          <a:p>
            <a:r>
              <a:rPr lang="en-US" dirty="0"/>
              <a:t>Data segmentation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894699-0A3C-4556-B94D-3011810A0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546180"/>
              </p:ext>
            </p:extLst>
          </p:nvPr>
        </p:nvGraphicFramePr>
        <p:xfrm>
          <a:off x="838200" y="2364259"/>
          <a:ext cx="10515600" cy="366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44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517D-5532-498B-BE3F-EFD0E0E4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Data cleaning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370DA-1358-41F5-BDFB-8CDAFCA57F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Source of corpus: </a:t>
            </a:r>
          </a:p>
          <a:p>
            <a:pPr marL="0" indent="0" fontAlgn="base">
              <a:buNone/>
            </a:pPr>
            <a:r>
              <a:rPr lang="en-US" u="sng" dirty="0">
                <a:hlinkClick r:id="rId2"/>
              </a:rPr>
              <a:t>https://founders.archives.gov/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Hamilton’s outgoing correspondence​</a:t>
            </a:r>
          </a:p>
          <a:p>
            <a:pPr fontAlgn="base"/>
            <a:r>
              <a:rPr lang="en-US" dirty="0"/>
              <a:t>1774-1804​</a:t>
            </a:r>
          </a:p>
          <a:p>
            <a:pPr fontAlgn="base"/>
            <a:r>
              <a:rPr lang="en-US" dirty="0"/>
              <a:t>3,508 letters total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ECEDF6-86C1-4786-A02D-169DB1531C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US" dirty="0"/>
              <a:t>Go to </a:t>
            </a:r>
            <a:r>
              <a:rPr lang="en-US" u="sng" dirty="0">
                <a:hlinkClick r:id="rId3"/>
              </a:rPr>
              <a:t>http://tiny.cc/texts_voyant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Click on Exercise _1.md 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C4F01D-6837-4CEE-A5C4-E3F9D515F9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About our corpus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E4DEC3-AFDE-4B3D-BBD9-B1EE67CF521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Steps for activity 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F2385A-69A4-4D7B-BD3F-E988CA698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054475"/>
            <a:ext cx="4629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C8FD14-6F54-493B-9404-CC811911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using </a:t>
            </a:r>
            <a:r>
              <a:rPr lang="en-US" dirty="0" err="1"/>
              <a:t>voyant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FEA336-4F5B-44C9-BA18-1156EA216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9AAD3-5679-4BAB-986B-59B467F7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747"/>
          </a:xfrm>
        </p:spPr>
        <p:txBody>
          <a:bodyPr anchor="ctr">
            <a:normAutofit/>
          </a:bodyPr>
          <a:lstStyle/>
          <a:p>
            <a:r>
              <a:rPr lang="en-US" dirty="0" err="1"/>
              <a:t>Voyant</a:t>
            </a:r>
            <a:r>
              <a:rPr lang="en-US" dirty="0"/>
              <a:t>: an introduction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9DE4B77-ADF7-4A68-8D51-6AE7ACFC4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507713"/>
              </p:ext>
            </p:extLst>
          </p:nvPr>
        </p:nvGraphicFramePr>
        <p:xfrm>
          <a:off x="838200" y="2364259"/>
          <a:ext cx="10515600" cy="366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8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486F-100E-4788-9F31-8CF3E823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Voyant</a:t>
            </a:r>
            <a:r>
              <a:rPr lang="en-US" dirty="0"/>
              <a:t>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CB2A5-8A78-475A-9383-EE7288F5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Corpus: a collection of written texts</a:t>
            </a:r>
          </a:p>
          <a:p>
            <a:r>
              <a:rPr lang="en-US" dirty="0"/>
              <a:t>Stop Words: the most common words in a given language which are filtered out before natural language processing</a:t>
            </a:r>
          </a:p>
          <a:p>
            <a:r>
              <a:rPr lang="en-US" dirty="0"/>
              <a:t>Frequency: how often a word or phrase appears in a corpus</a:t>
            </a:r>
          </a:p>
          <a:p>
            <a:r>
              <a:rPr lang="en-US" dirty="0"/>
              <a:t>Distinctive words: words that are unique to a certain document within the corpus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4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B7C9-D9EC-404B-AC33-D41FBCD3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practice with </a:t>
            </a:r>
            <a:r>
              <a:rPr lang="en-US" dirty="0" err="1"/>
              <a:t>voyant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0CEC-1A10-4ED3-BAD5-DAEF233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4259"/>
            <a:ext cx="5176838" cy="36658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 to </a:t>
            </a:r>
            <a:r>
              <a:rPr lang="en-US" u="sng" dirty="0">
                <a:hlinkClick r:id="rId2"/>
              </a:rPr>
              <a:t>https://voyant-tools.org/</a:t>
            </a:r>
            <a:r>
              <a:rPr lang="en-US" dirty="0"/>
              <a:t>​</a:t>
            </a:r>
          </a:p>
          <a:p>
            <a:r>
              <a:rPr lang="en-US" dirty="0"/>
              <a:t>Play with the sample corpora: either Shakespeare’s Plays or Jane Austen’s Novels</a:t>
            </a:r>
          </a:p>
          <a:p>
            <a:r>
              <a:rPr lang="en-US" dirty="0"/>
              <a:t>What is your first impression of the results?</a:t>
            </a:r>
          </a:p>
          <a:p>
            <a:r>
              <a:rPr lang="en-US" dirty="0"/>
              <a:t>Is </a:t>
            </a:r>
            <a:r>
              <a:rPr lang="en-US" dirty="0" err="1"/>
              <a:t>Voyant</a:t>
            </a:r>
            <a:r>
              <a:rPr lang="en-US" dirty="0"/>
              <a:t> showing you details you hadn’t considered?</a:t>
            </a:r>
          </a:p>
          <a:p>
            <a:r>
              <a:rPr lang="en-US" dirty="0"/>
              <a:t>Which tools are most effective for use with your research question?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57ACF7-E5E9-461A-A43D-420835BB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4872"/>
            <a:ext cx="5753847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D493-DABA-46F7-995E-F0F7CBEE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B5A22-2DED-4E13-B65A-6E909002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04"/>
            <a:ext cx="10515600" cy="4136693"/>
          </a:xfrm>
        </p:spPr>
        <p:txBody>
          <a:bodyPr numCol="2" spcCol="274320">
            <a:normAutofit/>
          </a:bodyPr>
          <a:lstStyle/>
          <a:p>
            <a:r>
              <a:rPr lang="en-US" dirty="0"/>
              <a:t>10-Minute </a:t>
            </a:r>
            <a:r>
              <a:rPr lang="en-US" dirty="0" err="1"/>
              <a:t>Voyant</a:t>
            </a:r>
            <a:r>
              <a:rPr lang="en-US" dirty="0"/>
              <a:t> tutorial: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https://www.youtube.com/watch?v=DlLAiPWbsIA</a:t>
            </a:r>
            <a:endParaRPr lang="en-US" sz="2000" dirty="0"/>
          </a:p>
          <a:p>
            <a:r>
              <a:rPr lang="en-US" dirty="0" err="1"/>
              <a:t>Voyant</a:t>
            </a:r>
            <a:r>
              <a:rPr lang="en-US" dirty="0"/>
              <a:t> modules (20+) with brief descriptions: </a:t>
            </a:r>
          </a:p>
          <a:p>
            <a:pPr marL="0" indent="0" fontAlgn="base">
              <a:buNone/>
            </a:pPr>
            <a:r>
              <a:rPr lang="en-US" sz="2000" u="sng" dirty="0">
                <a:hlinkClick r:id="rId3"/>
              </a:rPr>
              <a:t>https://digihum.mcgill.ca/voyant/tools/</a:t>
            </a:r>
            <a:r>
              <a:rPr lang="en-US" sz="2000" dirty="0"/>
              <a:t>​</a:t>
            </a:r>
          </a:p>
          <a:p>
            <a:pPr fontAlgn="base"/>
            <a:r>
              <a:rPr lang="en-US" dirty="0"/>
              <a:t>Step-by-Step </a:t>
            </a:r>
            <a:r>
              <a:rPr lang="en-US" dirty="0" err="1"/>
              <a:t>Voyant</a:t>
            </a:r>
            <a:r>
              <a:rPr lang="en-US" dirty="0"/>
              <a:t> Tutorial: </a:t>
            </a:r>
          </a:p>
          <a:p>
            <a:pPr marL="0" indent="0" fontAlgn="base">
              <a:buNone/>
            </a:pPr>
            <a:r>
              <a:rPr lang="en-US" sz="2000" u="sng" dirty="0">
                <a:hlinkClick r:id="rId4"/>
              </a:rPr>
              <a:t>http://docs.voyant-tools.org/category/workshops/</a:t>
            </a:r>
            <a:r>
              <a:rPr lang="en-US" sz="2000" dirty="0"/>
              <a:t>​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Export Graphs/Charts and Data from </a:t>
            </a:r>
            <a:r>
              <a:rPr lang="en-US" dirty="0" err="1"/>
              <a:t>Voyant</a:t>
            </a:r>
            <a:r>
              <a:rPr lang="en-US" dirty="0"/>
              <a:t> ​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5377A8-78B4-426F-A1CB-6241ED28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2953580"/>
            <a:ext cx="36957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DCEF3E4B-E38B-44B1-9C48-54E2FB30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62" y="4493813"/>
            <a:ext cx="48482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77D04DF-FB1A-46FF-A4DF-02028722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18" y="3429000"/>
            <a:ext cx="11334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1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B5C41-7DDD-40BB-AF64-FE9034FD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guide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365405-62CF-4CFE-9717-54B50044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is student-facing, intended for classroom use. These activities can be used either as a one-time class introduction to digital text analysis or for a semester-long project . </a:t>
            </a:r>
          </a:p>
          <a:p>
            <a:r>
              <a:rPr lang="en-US" dirty="0"/>
              <a:t>It consists of 3 individual activities (Slides #3-7, 8-14, 15-19). If you only want to practice in </a:t>
            </a:r>
            <a:r>
              <a:rPr lang="en-US" dirty="0" err="1"/>
              <a:t>Voyant</a:t>
            </a:r>
            <a:r>
              <a:rPr lang="en-US" dirty="0"/>
              <a:t>, </a:t>
            </a:r>
            <a:r>
              <a:rPr lang="en-US" b="1" dirty="0"/>
              <a:t>skip to slide 15</a:t>
            </a:r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>Click here</a:t>
            </a:r>
            <a:r>
              <a:rPr lang="en-US" dirty="0"/>
              <a:t> to access the full written lesson plan.</a:t>
            </a:r>
          </a:p>
          <a:p>
            <a:r>
              <a:rPr lang="en-US" dirty="0"/>
              <a:t>If you have additional questions, or want to take your text analysis pedagogy or research further, please reach out to us at </a:t>
            </a:r>
            <a:r>
              <a:rPr lang="en-US" dirty="0">
                <a:hlinkClick r:id="rId3"/>
              </a:rPr>
              <a:t>idah@indiana.edu</a:t>
            </a:r>
            <a:r>
              <a:rPr lang="en-US" dirty="0"/>
              <a:t> and we would be happy to schedule a consultation.</a:t>
            </a:r>
          </a:p>
        </p:txBody>
      </p:sp>
    </p:spTree>
    <p:extLst>
      <p:ext uri="{BB962C8B-B14F-4D97-AF65-F5344CB8AC3E}">
        <p14:creationId xmlns:p14="http://schemas.microsoft.com/office/powerpoint/2010/main" val="158397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4B1A-84D4-4BE1-BDEA-1696B4E0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1: understanding humanities data and text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66600-1C87-4ACE-868B-F6F0C1FB9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D19EE3-0060-46B5-8B9A-041EDB3A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humanities data?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618373-4AA8-4415-95A9-F8D78074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Text analysis relies on a data set, but humanists often think about evidence rather than data sets. What’s the difference? </a:t>
            </a:r>
          </a:p>
          <a:p>
            <a:pPr marL="0" indent="0">
              <a:buNone/>
            </a:pPr>
            <a:r>
              <a:rPr lang="en-US" dirty="0"/>
              <a:t>Humanities data is…</a:t>
            </a:r>
          </a:p>
          <a:p>
            <a:r>
              <a:rPr lang="en-US" b="1" dirty="0"/>
              <a:t>Multi-faceted</a:t>
            </a:r>
            <a:r>
              <a:rPr lang="en-US" dirty="0"/>
              <a:t>: books, paintings, annotations, marginalia, brushstrokes, bibliographies</a:t>
            </a:r>
          </a:p>
          <a:p>
            <a:r>
              <a:rPr lang="en-US" dirty="0"/>
              <a:t>Can be </a:t>
            </a:r>
            <a:r>
              <a:rPr lang="en-US" b="1" dirty="0"/>
              <a:t>structured</a:t>
            </a:r>
            <a:r>
              <a:rPr lang="en-US" dirty="0"/>
              <a:t> (i.e. bibliographies), </a:t>
            </a:r>
            <a:r>
              <a:rPr lang="en-US" b="1" dirty="0"/>
              <a:t>unstructured</a:t>
            </a:r>
            <a:r>
              <a:rPr lang="en-US" dirty="0"/>
              <a:t> (i.e. annotations), or follow idiosyncratic structures</a:t>
            </a:r>
          </a:p>
          <a:p>
            <a:r>
              <a:rPr lang="en-US" b="1" dirty="0"/>
              <a:t>Highly interpretative</a:t>
            </a:r>
            <a:r>
              <a:rPr lang="en-US" dirty="0"/>
              <a:t>: can have implications for sharing and reuse</a:t>
            </a:r>
          </a:p>
          <a:p>
            <a:r>
              <a:rPr lang="en-US" dirty="0"/>
              <a:t>Data creation process is </a:t>
            </a:r>
            <a:r>
              <a:rPr lang="en-US" b="1" dirty="0"/>
              <a:t>iterative and layered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9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1EDF-C6D8-4EA0-9739-B6556074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747"/>
          </a:xfrm>
        </p:spPr>
        <p:txBody>
          <a:bodyPr anchor="ctr">
            <a:normAutofit/>
          </a:bodyPr>
          <a:lstStyle/>
          <a:p>
            <a:r>
              <a:rPr lang="en-US" dirty="0"/>
              <a:t>Text analysis (data mining)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1E2B43-167C-485B-9A1B-E9BBEE2D0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28874"/>
              </p:ext>
            </p:extLst>
          </p:nvPr>
        </p:nvGraphicFramePr>
        <p:xfrm>
          <a:off x="838200" y="2364259"/>
          <a:ext cx="10515600" cy="366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54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3C7E-8B24-40FD-9A1C-1531FD8C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data mining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B0F0-C135-4238-93AE-BC85A5C78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</a:t>
            </a:r>
            <a:r>
              <a:rPr lang="en-US" b="1" dirty="0"/>
              <a:t>new insight</a:t>
            </a:r>
            <a:r>
              <a:rPr lang="en-US" dirty="0"/>
              <a:t> of the subject or data set</a:t>
            </a:r>
          </a:p>
          <a:p>
            <a:pPr lvl="1"/>
            <a:r>
              <a:rPr lang="en-US" dirty="0"/>
              <a:t>Understand the </a:t>
            </a:r>
            <a:r>
              <a:rPr lang="en-US" b="1" dirty="0"/>
              <a:t>relationships</a:t>
            </a:r>
            <a:r>
              <a:rPr lang="en-US" dirty="0"/>
              <a:t> among textual elements</a:t>
            </a:r>
          </a:p>
          <a:p>
            <a:r>
              <a:rPr lang="en-US" dirty="0"/>
              <a:t>Open up </a:t>
            </a:r>
            <a:r>
              <a:rPr lang="en-US" b="1" dirty="0"/>
              <a:t>new research questions</a:t>
            </a:r>
            <a:r>
              <a:rPr lang="en-US" dirty="0"/>
              <a:t> either for yourself or others</a:t>
            </a:r>
          </a:p>
          <a:p>
            <a:r>
              <a:rPr lang="en-US" dirty="0"/>
              <a:t>Public data </a:t>
            </a:r>
            <a:r>
              <a:rPr lang="en-US" b="1" dirty="0"/>
              <a:t>encourages further analysis</a:t>
            </a:r>
            <a:endParaRPr lang="en-US" dirty="0"/>
          </a:p>
          <a:p>
            <a:pPr lvl="1"/>
            <a:r>
              <a:rPr lang="en-US" b="1" dirty="0"/>
              <a:t>Gather feedback</a:t>
            </a:r>
            <a:r>
              <a:rPr lang="en-US" dirty="0"/>
              <a:t> to understand different perspectives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889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684-11C4-44C5-B2B6-CD82BF40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humanities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3B3B-979B-4D44-B34D-9D86C523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up into groups or partners and discuss the following:</a:t>
            </a:r>
          </a:p>
          <a:p>
            <a:pPr lvl="1"/>
            <a:r>
              <a:rPr lang="en-US" dirty="0"/>
              <a:t>Think about the text for this class. What would you like to explore further? Do you think digital text analysis could help you do that?</a:t>
            </a:r>
          </a:p>
          <a:p>
            <a:pPr lvl="1"/>
            <a:r>
              <a:rPr lang="en-US" dirty="0"/>
              <a:t>Can you think of any existing digital text analysis projects that you could model your research questions after?</a:t>
            </a:r>
          </a:p>
          <a:p>
            <a:pPr lvl="1"/>
            <a:r>
              <a:rPr lang="en-US" dirty="0"/>
              <a:t>How do you think the visualizations in </a:t>
            </a:r>
            <a:r>
              <a:rPr lang="en-US" dirty="0" err="1"/>
              <a:t>Voyant</a:t>
            </a:r>
            <a:r>
              <a:rPr lang="en-US" dirty="0"/>
              <a:t> could help or hinder your argument?</a:t>
            </a:r>
          </a:p>
        </p:txBody>
      </p:sp>
    </p:spTree>
    <p:extLst>
      <p:ext uri="{BB962C8B-B14F-4D97-AF65-F5344CB8AC3E}">
        <p14:creationId xmlns:p14="http://schemas.microsoft.com/office/powerpoint/2010/main" val="130324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C2B2C-CDB3-4251-9856-793AC1F5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preparing the data 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51287-230A-477C-B38F-EBAF2BD05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B8348-FD87-4467-ACB3-B2E21AC4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3-step process to data preparation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697B5-6821-4253-8371-A9AF793B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Data Gathering</a:t>
            </a:r>
          </a:p>
          <a:p>
            <a:pPr lvl="1"/>
            <a:r>
              <a:rPr lang="en-US" dirty="0"/>
              <a:t>Downloading/Web Scraping</a:t>
            </a:r>
          </a:p>
          <a:p>
            <a:pPr lvl="1"/>
            <a:r>
              <a:rPr lang="en-US" dirty="0"/>
              <a:t>File Naming Conventions</a:t>
            </a:r>
          </a:p>
          <a:p>
            <a:pPr lvl="1"/>
            <a:r>
              <a:rPr lang="en-US" dirty="0"/>
              <a:t>Transcription/OCR</a:t>
            </a:r>
          </a:p>
          <a:p>
            <a:r>
              <a:rPr lang="en-US" dirty="0"/>
              <a:t>Data Cleaning</a:t>
            </a:r>
          </a:p>
          <a:p>
            <a:pPr lvl="1"/>
            <a:r>
              <a:rPr lang="en-US" dirty="0"/>
              <a:t>Tokenization</a:t>
            </a:r>
          </a:p>
          <a:p>
            <a:pPr lvl="1"/>
            <a:r>
              <a:rPr lang="en-US" dirty="0"/>
              <a:t>Removing Extra-Textual Information</a:t>
            </a:r>
          </a:p>
          <a:p>
            <a:pPr lvl="1"/>
            <a:r>
              <a:rPr lang="en-US" dirty="0"/>
              <a:t>Fixing OCR Errors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Segmentation/Chunking</a:t>
            </a:r>
          </a:p>
          <a:p>
            <a:pPr lvl="1"/>
            <a:r>
              <a:rPr lang="en-US" dirty="0"/>
              <a:t>Structure</a:t>
            </a:r>
          </a:p>
          <a:p>
            <a:pPr lvl="2"/>
            <a:r>
              <a:rPr lang="en-US" dirty="0"/>
              <a:t>Book =&gt; Chapters</a:t>
            </a:r>
          </a:p>
          <a:p>
            <a:pPr lvl="1"/>
            <a:r>
              <a:rPr lang="en-US" dirty="0"/>
              <a:t>Temporal</a:t>
            </a:r>
          </a:p>
          <a:p>
            <a:pPr lvl="2"/>
            <a:r>
              <a:rPr lang="en-US" dirty="0"/>
              <a:t>Newspaper =&gt; Articles</a:t>
            </a:r>
          </a:p>
          <a:p>
            <a:pPr lvl="1"/>
            <a:r>
              <a:rPr lang="en-US" dirty="0"/>
              <a:t>Thematic</a:t>
            </a:r>
          </a:p>
          <a:p>
            <a:pPr lvl="2"/>
            <a:r>
              <a:rPr lang="en-US" dirty="0"/>
              <a:t>Letters =&gt; Certain Recipients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DON’T FORGET: ALWAYS KEEP AN ORIGINAL VERSION OF YOUR DATA SET!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7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H 2019-2020 Theme Colors">
      <a:dk1>
        <a:sysClr val="windowText" lastClr="000000"/>
      </a:dk1>
      <a:lt1>
        <a:sysClr val="window" lastClr="FFFFFF"/>
      </a:lt1>
      <a:dk2>
        <a:srgbClr val="9DC0CE"/>
      </a:dk2>
      <a:lt2>
        <a:srgbClr val="E7E6E6"/>
      </a:lt2>
      <a:accent1>
        <a:srgbClr val="9DC0CE"/>
      </a:accent1>
      <a:accent2>
        <a:srgbClr val="E85B5B"/>
      </a:accent2>
      <a:accent3>
        <a:srgbClr val="CBCB2C"/>
      </a:accent3>
      <a:accent4>
        <a:srgbClr val="FACAC8"/>
      </a:accent4>
      <a:accent5>
        <a:srgbClr val="DDEAEF"/>
      </a:accent5>
      <a:accent6>
        <a:srgbClr val="F0F1C9"/>
      </a:accent6>
      <a:hlink>
        <a:srgbClr val="0563C1"/>
      </a:hlink>
      <a:folHlink>
        <a:srgbClr val="954F72"/>
      </a:folHlink>
    </a:clrScheme>
    <a:fontScheme name="Custom 3">
      <a:majorFont>
        <a:latin typeface="Franklin Gothic Heavy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9DC0CE"/>
        </a:solidFill>
        <a:ln>
          <a:solidFill>
            <a:srgbClr val="9DC0CE"/>
          </a:solidFill>
        </a:ln>
      </a:spPr>
      <a:bodyPr wrap="square" rtlCol="0">
        <a:spAutoFit/>
      </a:bodyPr>
      <a:lstStyle>
        <a:defPPr algn="ctr">
          <a:defRPr sz="2400" spc="150" baseline="0"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9-2020_Overview_Template_Abbreviated.pptx" id="{66BA180F-343D-4D71-B691-A89FDE9820AC}" vid="{24D5B871-513C-4583-BD06-DACBF10BE0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1137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Demi Cond</vt:lpstr>
      <vt:lpstr>Franklin Gothic Heavy</vt:lpstr>
      <vt:lpstr>Franklin Gothic Medium Cond</vt:lpstr>
      <vt:lpstr>Office Theme</vt:lpstr>
      <vt:lpstr>Humanities Data: Text Analysis With Voyant</vt:lpstr>
      <vt:lpstr>Using this guide</vt:lpstr>
      <vt:lpstr>Part 1: understanding humanities data and text analysis</vt:lpstr>
      <vt:lpstr>What is humanities data?</vt:lpstr>
      <vt:lpstr>Text analysis (data mining)</vt:lpstr>
      <vt:lpstr>Why is data mining important?</vt:lpstr>
      <vt:lpstr>Activity 1: humanities data</vt:lpstr>
      <vt:lpstr>Part 2: preparing the data set</vt:lpstr>
      <vt:lpstr>3-step process to data preparation</vt:lpstr>
      <vt:lpstr>PowerPoint Presentation</vt:lpstr>
      <vt:lpstr>Data gathering</vt:lpstr>
      <vt:lpstr>Data cleaning</vt:lpstr>
      <vt:lpstr>Data segmentation</vt:lpstr>
      <vt:lpstr>Activity 2: Data cleaning</vt:lpstr>
      <vt:lpstr>Part 3: using voyant</vt:lpstr>
      <vt:lpstr>Voyant: an introduction</vt:lpstr>
      <vt:lpstr>Voyant vocabulary</vt:lpstr>
      <vt:lpstr>Activity 3: practice with voyant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Humanities Data: Text Analysis With Voyant</dc:title>
  <dc:creator>Sara Duke</dc:creator>
  <cp:lastModifiedBy>Sara Duke</cp:lastModifiedBy>
  <cp:revision>6</cp:revision>
  <dcterms:created xsi:type="dcterms:W3CDTF">2020-07-17T16:45:15Z</dcterms:created>
  <dcterms:modified xsi:type="dcterms:W3CDTF">2020-07-24T22:46:31Z</dcterms:modified>
</cp:coreProperties>
</file>