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73" r:id="rId5"/>
    <p:sldId id="667" r:id="rId6"/>
    <p:sldId id="611" r:id="rId7"/>
    <p:sldId id="613" r:id="rId8"/>
    <p:sldId id="610" r:id="rId9"/>
    <p:sldId id="615" r:id="rId10"/>
    <p:sldId id="660" r:id="rId11"/>
    <p:sldId id="661" r:id="rId12"/>
    <p:sldId id="662" r:id="rId13"/>
    <p:sldId id="663" r:id="rId14"/>
    <p:sldId id="664" r:id="rId15"/>
    <p:sldId id="665" r:id="rId16"/>
    <p:sldId id="6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99B0"/>
    <a:srgbClr val="F9F8F6"/>
    <a:srgbClr val="C8D4D9"/>
    <a:srgbClr val="F19D9D"/>
    <a:srgbClr val="D7E3E8"/>
    <a:srgbClr val="F0F4F6"/>
    <a:srgbClr val="9DC0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DFB104-160F-40BE-BC94-E8F8D91F3B92}" v="125" dt="2020-07-18T05:23:59.3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27" autoAdjust="0"/>
    <p:restoredTop sz="86776" autoAdjust="0"/>
  </p:normalViewPr>
  <p:slideViewPr>
    <p:cSldViewPr snapToGrid="0">
      <p:cViewPr varScale="1">
        <p:scale>
          <a:sx n="91" d="100"/>
          <a:sy n="91" d="100"/>
        </p:scale>
        <p:origin x="186" y="57"/>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6" d="100"/>
          <a:sy n="86" d="100"/>
        </p:scale>
        <p:origin x="392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as, Maria Vanessa" userId="e41431fd-fae2-4891-950a-25c983cd0960" providerId="ADAL" clId="{F2DFB104-160F-40BE-BC94-E8F8D91F3B92}"/>
    <pc:docChg chg="custSel addSld modSld">
      <pc:chgData name="Elias, Maria Vanessa" userId="e41431fd-fae2-4891-950a-25c983cd0960" providerId="ADAL" clId="{F2DFB104-160F-40BE-BC94-E8F8D91F3B92}" dt="2020-07-18T05:24:21.249" v="678" actId="1076"/>
      <pc:docMkLst>
        <pc:docMk/>
      </pc:docMkLst>
      <pc:sldChg chg="modSp mod">
        <pc:chgData name="Elias, Maria Vanessa" userId="e41431fd-fae2-4891-950a-25c983cd0960" providerId="ADAL" clId="{F2DFB104-160F-40BE-BC94-E8F8D91F3B92}" dt="2020-07-18T05:24:21.249" v="678" actId="1076"/>
        <pc:sldMkLst>
          <pc:docMk/>
          <pc:sldMk cId="1615988904" sldId="273"/>
        </pc:sldMkLst>
        <pc:spChg chg="mod">
          <ac:chgData name="Elias, Maria Vanessa" userId="e41431fd-fae2-4891-950a-25c983cd0960" providerId="ADAL" clId="{F2DFB104-160F-40BE-BC94-E8F8D91F3B92}" dt="2020-07-18T05:24:17.964" v="677" actId="403"/>
          <ac:spMkLst>
            <pc:docMk/>
            <pc:sldMk cId="1615988904" sldId="273"/>
            <ac:spMk id="6" creationId="{1AB5865D-2D49-BE4B-9B0B-C58FE79C0BAB}"/>
          </ac:spMkLst>
        </pc:spChg>
        <pc:picChg chg="mod">
          <ac:chgData name="Elias, Maria Vanessa" userId="e41431fd-fae2-4891-950a-25c983cd0960" providerId="ADAL" clId="{F2DFB104-160F-40BE-BC94-E8F8D91F3B92}" dt="2020-07-18T05:24:21.249" v="678" actId="1076"/>
          <ac:picMkLst>
            <pc:docMk/>
            <pc:sldMk cId="1615988904" sldId="273"/>
            <ac:picMk id="4" creationId="{00000000-0000-0000-0000-000000000000}"/>
          </ac:picMkLst>
        </pc:picChg>
      </pc:sldChg>
      <pc:sldChg chg="modSp mod modAnim">
        <pc:chgData name="Elias, Maria Vanessa" userId="e41431fd-fae2-4891-950a-25c983cd0960" providerId="ADAL" clId="{F2DFB104-160F-40BE-BC94-E8F8D91F3B92}" dt="2020-07-18T04:55:53.548" v="23"/>
        <pc:sldMkLst>
          <pc:docMk/>
          <pc:sldMk cId="1758147834" sldId="610"/>
        </pc:sldMkLst>
        <pc:spChg chg="mod">
          <ac:chgData name="Elias, Maria Vanessa" userId="e41431fd-fae2-4891-950a-25c983cd0960" providerId="ADAL" clId="{F2DFB104-160F-40BE-BC94-E8F8D91F3B92}" dt="2020-07-18T04:55:22.192" v="17" actId="14100"/>
          <ac:spMkLst>
            <pc:docMk/>
            <pc:sldMk cId="1758147834" sldId="610"/>
            <ac:spMk id="2" creationId="{3B7AC2CA-D5E7-4C57-B041-E38D17C7A603}"/>
          </ac:spMkLst>
        </pc:spChg>
        <pc:spChg chg="mod">
          <ac:chgData name="Elias, Maria Vanessa" userId="e41431fd-fae2-4891-950a-25c983cd0960" providerId="ADAL" clId="{F2DFB104-160F-40BE-BC94-E8F8D91F3B92}" dt="2020-07-18T04:55:34.807" v="21" actId="27636"/>
          <ac:spMkLst>
            <pc:docMk/>
            <pc:sldMk cId="1758147834" sldId="610"/>
            <ac:spMk id="3" creationId="{E3DE22C4-2350-43D5-89E8-9B6D132D2663}"/>
          </ac:spMkLst>
        </pc:spChg>
      </pc:sldChg>
      <pc:sldChg chg="modSp mod">
        <pc:chgData name="Elias, Maria Vanessa" userId="e41431fd-fae2-4891-950a-25c983cd0960" providerId="ADAL" clId="{F2DFB104-160F-40BE-BC94-E8F8D91F3B92}" dt="2020-07-18T04:54:23.698" v="1" actId="207"/>
        <pc:sldMkLst>
          <pc:docMk/>
          <pc:sldMk cId="1235952890" sldId="611"/>
        </pc:sldMkLst>
        <pc:spChg chg="mod">
          <ac:chgData name="Elias, Maria Vanessa" userId="e41431fd-fae2-4891-950a-25c983cd0960" providerId="ADAL" clId="{F2DFB104-160F-40BE-BC94-E8F8D91F3B92}" dt="2020-07-18T04:54:11.397" v="0" actId="1076"/>
          <ac:spMkLst>
            <pc:docMk/>
            <pc:sldMk cId="1235952890" sldId="611"/>
            <ac:spMk id="2" creationId="{EE23E014-C4ED-4F66-8829-5915EC02B09C}"/>
          </ac:spMkLst>
        </pc:spChg>
        <pc:spChg chg="mod">
          <ac:chgData name="Elias, Maria Vanessa" userId="e41431fd-fae2-4891-950a-25c983cd0960" providerId="ADAL" clId="{F2DFB104-160F-40BE-BC94-E8F8D91F3B92}" dt="2020-07-18T04:54:23.698" v="1" actId="207"/>
          <ac:spMkLst>
            <pc:docMk/>
            <pc:sldMk cId="1235952890" sldId="611"/>
            <ac:spMk id="3" creationId="{00944A14-FFB0-4057-BA07-9F1EA77EEB8D}"/>
          </ac:spMkLst>
        </pc:spChg>
      </pc:sldChg>
      <pc:sldChg chg="modSp mod modAnim">
        <pc:chgData name="Elias, Maria Vanessa" userId="e41431fd-fae2-4891-950a-25c983cd0960" providerId="ADAL" clId="{F2DFB104-160F-40BE-BC94-E8F8D91F3B92}" dt="2020-07-18T04:55:14.298" v="16"/>
        <pc:sldMkLst>
          <pc:docMk/>
          <pc:sldMk cId="2186945666" sldId="613"/>
        </pc:sldMkLst>
        <pc:spChg chg="mod">
          <ac:chgData name="Elias, Maria Vanessa" userId="e41431fd-fae2-4891-950a-25c983cd0960" providerId="ADAL" clId="{F2DFB104-160F-40BE-BC94-E8F8D91F3B92}" dt="2020-07-18T04:54:52.551" v="9" actId="1076"/>
          <ac:spMkLst>
            <pc:docMk/>
            <pc:sldMk cId="2186945666" sldId="613"/>
            <ac:spMk id="2" creationId="{B4BC44F2-38B9-4C24-B3F4-DF91821CBBE8}"/>
          </ac:spMkLst>
        </pc:spChg>
        <pc:spChg chg="mod">
          <ac:chgData name="Elias, Maria Vanessa" userId="e41431fd-fae2-4891-950a-25c983cd0960" providerId="ADAL" clId="{F2DFB104-160F-40BE-BC94-E8F8D91F3B92}" dt="2020-07-18T04:55:06.858" v="15" actId="27636"/>
          <ac:spMkLst>
            <pc:docMk/>
            <pc:sldMk cId="2186945666" sldId="613"/>
            <ac:spMk id="3" creationId="{30A919DB-64A1-4407-A165-3F087A515013}"/>
          </ac:spMkLst>
        </pc:spChg>
        <pc:spChg chg="mod">
          <ac:chgData name="Elias, Maria Vanessa" userId="e41431fd-fae2-4891-950a-25c983cd0960" providerId="ADAL" clId="{F2DFB104-160F-40BE-BC94-E8F8D91F3B92}" dt="2020-07-18T04:54:49.365" v="8" actId="1076"/>
          <ac:spMkLst>
            <pc:docMk/>
            <pc:sldMk cId="2186945666" sldId="613"/>
            <ac:spMk id="13" creationId="{6E01950A-8895-4319-8523-FB5E5CC258D1}"/>
          </ac:spMkLst>
        </pc:spChg>
      </pc:sldChg>
      <pc:sldChg chg="modSp mod">
        <pc:chgData name="Elias, Maria Vanessa" userId="e41431fd-fae2-4891-950a-25c983cd0960" providerId="ADAL" clId="{F2DFB104-160F-40BE-BC94-E8F8D91F3B92}" dt="2020-07-18T04:56:45.292" v="35" actId="1076"/>
        <pc:sldMkLst>
          <pc:docMk/>
          <pc:sldMk cId="3209483508" sldId="615"/>
        </pc:sldMkLst>
        <pc:spChg chg="mod">
          <ac:chgData name="Elias, Maria Vanessa" userId="e41431fd-fae2-4891-950a-25c983cd0960" providerId="ADAL" clId="{F2DFB104-160F-40BE-BC94-E8F8D91F3B92}" dt="2020-07-18T04:56:35.189" v="33" actId="1076"/>
          <ac:spMkLst>
            <pc:docMk/>
            <pc:sldMk cId="3209483508" sldId="615"/>
            <ac:spMk id="2" creationId="{3A5269D2-CA8F-4472-874A-62FBACACFA02}"/>
          </ac:spMkLst>
        </pc:spChg>
        <pc:spChg chg="mod">
          <ac:chgData name="Elias, Maria Vanessa" userId="e41431fd-fae2-4891-950a-25c983cd0960" providerId="ADAL" clId="{F2DFB104-160F-40BE-BC94-E8F8D91F3B92}" dt="2020-07-18T04:56:39.337" v="34" actId="1076"/>
          <ac:spMkLst>
            <pc:docMk/>
            <pc:sldMk cId="3209483508" sldId="615"/>
            <ac:spMk id="3" creationId="{E568A47D-E1E5-410A-8B25-B64E153EABA8}"/>
          </ac:spMkLst>
        </pc:spChg>
        <pc:spChg chg="mod">
          <ac:chgData name="Elias, Maria Vanessa" userId="e41431fd-fae2-4891-950a-25c983cd0960" providerId="ADAL" clId="{F2DFB104-160F-40BE-BC94-E8F8D91F3B92}" dt="2020-07-18T04:56:45.292" v="35" actId="1076"/>
          <ac:spMkLst>
            <pc:docMk/>
            <pc:sldMk cId="3209483508" sldId="615"/>
            <ac:spMk id="6" creationId="{9EFB75CC-063A-4C03-A88F-D428718A3899}"/>
          </ac:spMkLst>
        </pc:spChg>
      </pc:sldChg>
      <pc:sldChg chg="modSp mod modAnim">
        <pc:chgData name="Elias, Maria Vanessa" userId="e41431fd-fae2-4891-950a-25c983cd0960" providerId="ADAL" clId="{F2DFB104-160F-40BE-BC94-E8F8D91F3B92}" dt="2020-07-18T05:00:53.206" v="42" actId="1076"/>
        <pc:sldMkLst>
          <pc:docMk/>
          <pc:sldMk cId="124452391" sldId="660"/>
        </pc:sldMkLst>
        <pc:spChg chg="mod">
          <ac:chgData name="Elias, Maria Vanessa" userId="e41431fd-fae2-4891-950a-25c983cd0960" providerId="ADAL" clId="{F2DFB104-160F-40BE-BC94-E8F8D91F3B92}" dt="2020-07-18T05:00:53.206" v="42" actId="1076"/>
          <ac:spMkLst>
            <pc:docMk/>
            <pc:sldMk cId="124452391" sldId="660"/>
            <ac:spMk id="10" creationId="{A6D5B67D-77F6-4733-90C1-29D285B9A913}"/>
          </ac:spMkLst>
        </pc:spChg>
        <pc:picChg chg="mod">
          <ac:chgData name="Elias, Maria Vanessa" userId="e41431fd-fae2-4891-950a-25c983cd0960" providerId="ADAL" clId="{F2DFB104-160F-40BE-BC94-E8F8D91F3B92}" dt="2020-07-18T05:00:53.206" v="42" actId="1076"/>
          <ac:picMkLst>
            <pc:docMk/>
            <pc:sldMk cId="124452391" sldId="660"/>
            <ac:picMk id="9" creationId="{22074A71-7D4D-41AF-B02E-0DC290D2E18C}"/>
          </ac:picMkLst>
        </pc:picChg>
      </pc:sldChg>
      <pc:sldChg chg="delSp modSp mod">
        <pc:chgData name="Elias, Maria Vanessa" userId="e41431fd-fae2-4891-950a-25c983cd0960" providerId="ADAL" clId="{F2DFB104-160F-40BE-BC94-E8F8D91F3B92}" dt="2020-07-18T05:01:30.433" v="51" actId="1076"/>
        <pc:sldMkLst>
          <pc:docMk/>
          <pc:sldMk cId="2506192754" sldId="662"/>
        </pc:sldMkLst>
        <pc:spChg chg="mod">
          <ac:chgData name="Elias, Maria Vanessa" userId="e41431fd-fae2-4891-950a-25c983cd0960" providerId="ADAL" clId="{F2DFB104-160F-40BE-BC94-E8F8D91F3B92}" dt="2020-07-18T05:01:30.433" v="51" actId="1076"/>
          <ac:spMkLst>
            <pc:docMk/>
            <pc:sldMk cId="2506192754" sldId="662"/>
            <ac:spMk id="2" creationId="{2A29DF4D-F400-4B8B-A8BC-13D86AF6A9CE}"/>
          </ac:spMkLst>
        </pc:spChg>
        <pc:spChg chg="del mod">
          <ac:chgData name="Elias, Maria Vanessa" userId="e41431fd-fae2-4891-950a-25c983cd0960" providerId="ADAL" clId="{F2DFB104-160F-40BE-BC94-E8F8D91F3B92}" dt="2020-07-18T05:01:19.269" v="47" actId="478"/>
          <ac:spMkLst>
            <pc:docMk/>
            <pc:sldMk cId="2506192754" sldId="662"/>
            <ac:spMk id="3" creationId="{7DEAE189-E903-4706-80C9-DF850A9C3E77}"/>
          </ac:spMkLst>
        </pc:spChg>
      </pc:sldChg>
      <pc:sldChg chg="modSp mod">
        <pc:chgData name="Elias, Maria Vanessa" userId="e41431fd-fae2-4891-950a-25c983cd0960" providerId="ADAL" clId="{F2DFB104-160F-40BE-BC94-E8F8D91F3B92}" dt="2020-07-18T05:01:50.993" v="53" actId="207"/>
        <pc:sldMkLst>
          <pc:docMk/>
          <pc:sldMk cId="3846122422" sldId="663"/>
        </pc:sldMkLst>
        <pc:spChg chg="mod">
          <ac:chgData name="Elias, Maria Vanessa" userId="e41431fd-fae2-4891-950a-25c983cd0960" providerId="ADAL" clId="{F2DFB104-160F-40BE-BC94-E8F8D91F3B92}" dt="2020-07-18T05:01:46.384" v="52" actId="1076"/>
          <ac:spMkLst>
            <pc:docMk/>
            <pc:sldMk cId="3846122422" sldId="663"/>
            <ac:spMk id="2" creationId="{9CC7C918-C9AC-4D85-97DE-769755E48511}"/>
          </ac:spMkLst>
        </pc:spChg>
        <pc:spChg chg="mod">
          <ac:chgData name="Elias, Maria Vanessa" userId="e41431fd-fae2-4891-950a-25c983cd0960" providerId="ADAL" clId="{F2DFB104-160F-40BE-BC94-E8F8D91F3B92}" dt="2020-07-18T05:01:50.993" v="53" actId="207"/>
          <ac:spMkLst>
            <pc:docMk/>
            <pc:sldMk cId="3846122422" sldId="663"/>
            <ac:spMk id="3" creationId="{5432969E-387C-4EEF-8FDE-C3E488F06FB9}"/>
          </ac:spMkLst>
        </pc:spChg>
      </pc:sldChg>
      <pc:sldChg chg="modSp mod modAnim">
        <pc:chgData name="Elias, Maria Vanessa" userId="e41431fd-fae2-4891-950a-25c983cd0960" providerId="ADAL" clId="{F2DFB104-160F-40BE-BC94-E8F8D91F3B92}" dt="2020-07-18T05:04:06.499" v="126"/>
        <pc:sldMkLst>
          <pc:docMk/>
          <pc:sldMk cId="3367747373" sldId="664"/>
        </pc:sldMkLst>
        <pc:spChg chg="mod">
          <ac:chgData name="Elias, Maria Vanessa" userId="e41431fd-fae2-4891-950a-25c983cd0960" providerId="ADAL" clId="{F2DFB104-160F-40BE-BC94-E8F8D91F3B92}" dt="2020-07-18T05:03:39.681" v="110" actId="14100"/>
          <ac:spMkLst>
            <pc:docMk/>
            <pc:sldMk cId="3367747373" sldId="664"/>
            <ac:spMk id="2" creationId="{D1382244-7B70-44B3-A32E-0C756BB93780}"/>
          </ac:spMkLst>
        </pc:spChg>
        <pc:spChg chg="mod">
          <ac:chgData name="Elias, Maria Vanessa" userId="e41431fd-fae2-4891-950a-25c983cd0960" providerId="ADAL" clId="{F2DFB104-160F-40BE-BC94-E8F8D91F3B92}" dt="2020-07-18T05:03:53.024" v="125" actId="20577"/>
          <ac:spMkLst>
            <pc:docMk/>
            <pc:sldMk cId="3367747373" sldId="664"/>
            <ac:spMk id="3" creationId="{FA4BD3D6-D1AA-4795-B714-2904CE27CE88}"/>
          </ac:spMkLst>
        </pc:spChg>
        <pc:spChg chg="mod">
          <ac:chgData name="Elias, Maria Vanessa" userId="e41431fd-fae2-4891-950a-25c983cd0960" providerId="ADAL" clId="{F2DFB104-160F-40BE-BC94-E8F8D91F3B92}" dt="2020-07-18T05:03:27.409" v="109" actId="122"/>
          <ac:spMkLst>
            <pc:docMk/>
            <pc:sldMk cId="3367747373" sldId="664"/>
            <ac:spMk id="7" creationId="{4D37FACE-4281-43F1-8AC6-5D56AC92880D}"/>
          </ac:spMkLst>
        </pc:spChg>
        <pc:picChg chg="mod">
          <ac:chgData name="Elias, Maria Vanessa" userId="e41431fd-fae2-4891-950a-25c983cd0960" providerId="ADAL" clId="{F2DFB104-160F-40BE-BC94-E8F8D91F3B92}" dt="2020-07-18T05:03:05.784" v="81" actId="1076"/>
          <ac:picMkLst>
            <pc:docMk/>
            <pc:sldMk cId="3367747373" sldId="664"/>
            <ac:picMk id="9" creationId="{E4D89B17-BA6A-4C4F-9726-5C5140E9C9F4}"/>
          </ac:picMkLst>
        </pc:picChg>
      </pc:sldChg>
      <pc:sldChg chg="modSp mod modAnim">
        <pc:chgData name="Elias, Maria Vanessa" userId="e41431fd-fae2-4891-950a-25c983cd0960" providerId="ADAL" clId="{F2DFB104-160F-40BE-BC94-E8F8D91F3B92}" dt="2020-07-18T05:05:22.611" v="130"/>
        <pc:sldMkLst>
          <pc:docMk/>
          <pc:sldMk cId="2942920359" sldId="665"/>
        </pc:sldMkLst>
        <pc:spChg chg="mod">
          <ac:chgData name="Elias, Maria Vanessa" userId="e41431fd-fae2-4891-950a-25c983cd0960" providerId="ADAL" clId="{F2DFB104-160F-40BE-BC94-E8F8D91F3B92}" dt="2020-07-18T05:04:16.043" v="127" actId="14100"/>
          <ac:spMkLst>
            <pc:docMk/>
            <pc:sldMk cId="2942920359" sldId="665"/>
            <ac:spMk id="2" creationId="{FBEF85BB-7AD6-4C5F-8651-9C1F4FD88D6F}"/>
          </ac:spMkLst>
        </pc:spChg>
        <pc:spChg chg="mod">
          <ac:chgData name="Elias, Maria Vanessa" userId="e41431fd-fae2-4891-950a-25c983cd0960" providerId="ADAL" clId="{F2DFB104-160F-40BE-BC94-E8F8D91F3B92}" dt="2020-07-18T05:04:19.144" v="129" actId="27636"/>
          <ac:spMkLst>
            <pc:docMk/>
            <pc:sldMk cId="2942920359" sldId="665"/>
            <ac:spMk id="3" creationId="{AF1DAA8C-EF5A-48EA-B064-C795215E4D66}"/>
          </ac:spMkLst>
        </pc:spChg>
      </pc:sldChg>
      <pc:sldChg chg="modSp mod modAnim">
        <pc:chgData name="Elias, Maria Vanessa" userId="e41431fd-fae2-4891-950a-25c983cd0960" providerId="ADAL" clId="{F2DFB104-160F-40BE-BC94-E8F8D91F3B92}" dt="2020-07-18T05:23:33.065" v="575"/>
        <pc:sldMkLst>
          <pc:docMk/>
          <pc:sldMk cId="2203606603" sldId="666"/>
        </pc:sldMkLst>
        <pc:spChg chg="mod">
          <ac:chgData name="Elias, Maria Vanessa" userId="e41431fd-fae2-4891-950a-25c983cd0960" providerId="ADAL" clId="{F2DFB104-160F-40BE-BC94-E8F8D91F3B92}" dt="2020-07-18T05:06:13.052" v="131" actId="14100"/>
          <ac:spMkLst>
            <pc:docMk/>
            <pc:sldMk cId="2203606603" sldId="666"/>
            <ac:spMk id="3" creationId="{202B985B-F0D9-4C41-8D72-6E13291C5E6F}"/>
          </ac:spMkLst>
        </pc:spChg>
      </pc:sldChg>
      <pc:sldChg chg="modSp new mod">
        <pc:chgData name="Elias, Maria Vanessa" userId="e41431fd-fae2-4891-950a-25c983cd0960" providerId="ADAL" clId="{F2DFB104-160F-40BE-BC94-E8F8D91F3B92}" dt="2020-07-18T05:23:59.178" v="676" actId="20577"/>
        <pc:sldMkLst>
          <pc:docMk/>
          <pc:sldMk cId="3714213716" sldId="667"/>
        </pc:sldMkLst>
        <pc:spChg chg="mod">
          <ac:chgData name="Elias, Maria Vanessa" userId="e41431fd-fae2-4891-950a-25c983cd0960" providerId="ADAL" clId="{F2DFB104-160F-40BE-BC94-E8F8D91F3B92}" dt="2020-07-18T05:14:03.203" v="156" actId="20577"/>
          <ac:spMkLst>
            <pc:docMk/>
            <pc:sldMk cId="3714213716" sldId="667"/>
            <ac:spMk id="2" creationId="{A5C27F07-BFE6-48C4-B1F2-782C2EE229C3}"/>
          </ac:spMkLst>
        </pc:spChg>
        <pc:spChg chg="mod">
          <ac:chgData name="Elias, Maria Vanessa" userId="e41431fd-fae2-4891-950a-25c983cd0960" providerId="ADAL" clId="{F2DFB104-160F-40BE-BC94-E8F8D91F3B92}" dt="2020-07-18T05:23:59.178" v="676" actId="20577"/>
          <ac:spMkLst>
            <pc:docMk/>
            <pc:sldMk cId="3714213716" sldId="667"/>
            <ac:spMk id="3" creationId="{13A5621B-62C6-48DC-97A3-BA5611C490B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C23B6B-6B61-2D4E-BE5A-DC83CFB13A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F3FCFA8-D3C6-624A-AC4E-E4A78B8E4BF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2ADD111-0C19-D44C-BD28-891D7C4AB5BF}" type="datetimeFigureOut">
              <a:rPr lang="en-US" smtClean="0"/>
              <a:t>7/24/2020</a:t>
            </a:fld>
            <a:endParaRPr lang="en-US"/>
          </a:p>
        </p:txBody>
      </p:sp>
      <p:sp>
        <p:nvSpPr>
          <p:cNvPr id="4" name="Footer Placeholder 3">
            <a:extLst>
              <a:ext uri="{FF2B5EF4-FFF2-40B4-BE49-F238E27FC236}">
                <a16:creationId xmlns:a16="http://schemas.microsoft.com/office/drawing/2014/main" id="{846106C5-F0AE-EC4A-950D-CFE45DE9AD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925204D-7124-C242-9318-36DF0DEF6E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82788F-0246-CB44-863F-3C59A0FC0414}" type="slidenum">
              <a:rPr lang="en-US" smtClean="0"/>
              <a:t>‹#›</a:t>
            </a:fld>
            <a:endParaRPr lang="en-US"/>
          </a:p>
        </p:txBody>
      </p:sp>
    </p:spTree>
    <p:extLst>
      <p:ext uri="{BB962C8B-B14F-4D97-AF65-F5344CB8AC3E}">
        <p14:creationId xmlns:p14="http://schemas.microsoft.com/office/powerpoint/2010/main" val="672704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A5676E-51CD-4131-9E1F-A7C0CDD91AF9}" type="datetimeFigureOut">
              <a:rPr lang="en-US" smtClean="0"/>
              <a:t>7/24/2020</a:t>
            </a:fld>
            <a:endParaRPr lang="en-US"/>
          </a:p>
        </p:txBody>
      </p:sp>
      <p:sp>
        <p:nvSpPr>
          <p:cNvPr id="4" name="Slide Image Placeholder 3"/>
          <p:cNvSpPr>
            <a:spLocks noGrp="1" noRot="1" noChangeAspect="1"/>
          </p:cNvSpPr>
          <p:nvPr>
            <p:ph type="sldImg" idx="2"/>
          </p:nvPr>
        </p:nvSpPr>
        <p:spPr>
          <a:xfrm>
            <a:off x="1196546" y="292517"/>
            <a:ext cx="4463321" cy="251061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006" y="2976483"/>
            <a:ext cx="5486400" cy="531307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C032AE-C91E-4DC7-BDD2-4154FF24458F}" type="slidenum">
              <a:rPr lang="en-US" smtClean="0"/>
              <a:t>‹#›</a:t>
            </a:fld>
            <a:endParaRPr lang="en-US"/>
          </a:p>
        </p:txBody>
      </p:sp>
    </p:spTree>
    <p:extLst>
      <p:ext uri="{BB962C8B-B14F-4D97-AF65-F5344CB8AC3E}">
        <p14:creationId xmlns:p14="http://schemas.microsoft.com/office/powerpoint/2010/main" val="3787721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292100"/>
            <a:ext cx="4462463" cy="2511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C032AE-C91E-4DC7-BDD2-4154FF24458F}" type="slidenum">
              <a:rPr lang="en-US" smtClean="0"/>
              <a:t>1</a:t>
            </a:fld>
            <a:endParaRPr lang="en-US"/>
          </a:p>
        </p:txBody>
      </p:sp>
    </p:spTree>
    <p:extLst>
      <p:ext uri="{BB962C8B-B14F-4D97-AF65-F5344CB8AC3E}">
        <p14:creationId xmlns:p14="http://schemas.microsoft.com/office/powerpoint/2010/main" val="4225544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292100"/>
            <a:ext cx="4462463" cy="25114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last question, emphasize the use of digital methods for documenting history. By doing so, you will transition into the introduction of Clio. </a:t>
            </a:r>
          </a:p>
          <a:p>
            <a:endParaRPr lang="en-US" dirty="0"/>
          </a:p>
        </p:txBody>
      </p:sp>
      <p:sp>
        <p:nvSpPr>
          <p:cNvPr id="4" name="Slide Number Placeholder 3"/>
          <p:cNvSpPr>
            <a:spLocks noGrp="1"/>
          </p:cNvSpPr>
          <p:nvPr>
            <p:ph type="sldNum" sz="quarter" idx="5"/>
          </p:nvPr>
        </p:nvSpPr>
        <p:spPr/>
        <p:txBody>
          <a:bodyPr/>
          <a:lstStyle/>
          <a:p>
            <a:fld id="{8FC032AE-C91E-4DC7-BDD2-4154FF24458F}" type="slidenum">
              <a:rPr lang="en-US" smtClean="0"/>
              <a:t>4</a:t>
            </a:fld>
            <a:endParaRPr lang="en-US"/>
          </a:p>
        </p:txBody>
      </p:sp>
    </p:spTree>
    <p:extLst>
      <p:ext uri="{BB962C8B-B14F-4D97-AF65-F5344CB8AC3E}">
        <p14:creationId xmlns:p14="http://schemas.microsoft.com/office/powerpoint/2010/main" val="511785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292100"/>
            <a:ext cx="4462463" cy="25114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last question, emphasize the use of digital methods for documenting history. By doing so, you will transition into the introduction of Clio. </a:t>
            </a:r>
          </a:p>
          <a:p>
            <a:endParaRPr lang="en-US" dirty="0"/>
          </a:p>
        </p:txBody>
      </p:sp>
      <p:sp>
        <p:nvSpPr>
          <p:cNvPr id="4" name="Slide Number Placeholder 3"/>
          <p:cNvSpPr>
            <a:spLocks noGrp="1"/>
          </p:cNvSpPr>
          <p:nvPr>
            <p:ph type="sldNum" sz="quarter" idx="5"/>
          </p:nvPr>
        </p:nvSpPr>
        <p:spPr/>
        <p:txBody>
          <a:bodyPr/>
          <a:lstStyle/>
          <a:p>
            <a:fld id="{8FC032AE-C91E-4DC7-BDD2-4154FF24458F}" type="slidenum">
              <a:rPr lang="en-US" smtClean="0"/>
              <a:t>8</a:t>
            </a:fld>
            <a:endParaRPr lang="en-US"/>
          </a:p>
        </p:txBody>
      </p:sp>
    </p:spTree>
    <p:extLst>
      <p:ext uri="{BB962C8B-B14F-4D97-AF65-F5344CB8AC3E}">
        <p14:creationId xmlns:p14="http://schemas.microsoft.com/office/powerpoint/2010/main" val="31460013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1999" cy="6858000"/>
          </a:xfrm>
          <a:prstGeom prst="rect">
            <a:avLst/>
          </a:prstGeom>
        </p:spPr>
      </p:pic>
      <p:sp>
        <p:nvSpPr>
          <p:cNvPr id="2" name="Title 1"/>
          <p:cNvSpPr>
            <a:spLocks noGrp="1"/>
          </p:cNvSpPr>
          <p:nvPr>
            <p:ph type="ctrTitle" hasCustomPrompt="1"/>
          </p:nvPr>
        </p:nvSpPr>
        <p:spPr>
          <a:xfrm>
            <a:off x="840260" y="1013254"/>
            <a:ext cx="10511481" cy="3783226"/>
          </a:xfrm>
          <a:solidFill>
            <a:schemeClr val="bg1"/>
          </a:solidFill>
        </p:spPr>
        <p:txBody>
          <a:bodyPr anchor="ctr"/>
          <a:lstStyle>
            <a:lvl1pPr algn="ctr">
              <a:defRPr sz="6000" baseline="0"/>
            </a:lvl1pPr>
          </a:lstStyle>
          <a:p>
            <a:br>
              <a:rPr lang="en-US" dirty="0"/>
            </a:br>
            <a:br>
              <a:rPr lang="en-US" dirty="0"/>
            </a:br>
            <a:r>
              <a:rPr lang="en-US" dirty="0"/>
              <a:t>CLICK TO EDIT MASTER TITLE STYLE</a:t>
            </a:r>
          </a:p>
        </p:txBody>
      </p:sp>
      <p:sp>
        <p:nvSpPr>
          <p:cNvPr id="9" name="Text Placeholder 2"/>
          <p:cNvSpPr>
            <a:spLocks noGrp="1"/>
          </p:cNvSpPr>
          <p:nvPr>
            <p:ph type="body" idx="1"/>
          </p:nvPr>
        </p:nvSpPr>
        <p:spPr>
          <a:xfrm>
            <a:off x="836141" y="4796480"/>
            <a:ext cx="10515600" cy="953530"/>
          </a:xfrm>
          <a:solidFill>
            <a:schemeClr val="bg1"/>
          </a:solidFill>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469924" y="1400433"/>
            <a:ext cx="1252152" cy="1268627"/>
          </a:xfrm>
          <a:prstGeom prst="rect">
            <a:avLst/>
          </a:prstGeom>
        </p:spPr>
      </p:pic>
    </p:spTree>
    <p:extLst>
      <p:ext uri="{BB962C8B-B14F-4D97-AF65-F5344CB8AC3E}">
        <p14:creationId xmlns:p14="http://schemas.microsoft.com/office/powerpoint/2010/main" val="2646208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Image/Info with Caption">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50421" y="362464"/>
            <a:ext cx="4506098" cy="5964195"/>
          </a:xfrm>
          <a:prstGeom prst="rect">
            <a:avLst/>
          </a:prstGeom>
        </p:spPr>
      </p:pic>
    </p:spTree>
    <p:extLst>
      <p:ext uri="{BB962C8B-B14F-4D97-AF65-F5344CB8AC3E}">
        <p14:creationId xmlns:p14="http://schemas.microsoft.com/office/powerpoint/2010/main" val="3709091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Image/Info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20279" y="630190"/>
            <a:ext cx="3932237" cy="1600200"/>
          </a:xfrm>
          <a:solidFill>
            <a:schemeClr val="bg1"/>
          </a:solidFill>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7410948" y="2230390"/>
            <a:ext cx="3932237" cy="3811588"/>
          </a:xfrm>
          <a:solidFill>
            <a:schemeClr val="bg1"/>
          </a:solidFill>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562085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Image/Info with Caption">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33348" y="0"/>
            <a:ext cx="4506098" cy="822121"/>
          </a:xfrm>
          <a:prstGeom prst="rect">
            <a:avLst/>
          </a:prstGeom>
        </p:spPr>
      </p:pic>
      <p:sp>
        <p:nvSpPr>
          <p:cNvPr id="2" name="Title 1"/>
          <p:cNvSpPr>
            <a:spLocks noGrp="1"/>
          </p:cNvSpPr>
          <p:nvPr>
            <p:ph type="title"/>
          </p:nvPr>
        </p:nvSpPr>
        <p:spPr>
          <a:xfrm>
            <a:off x="7420279" y="630190"/>
            <a:ext cx="3932237" cy="1600200"/>
          </a:xfrm>
          <a:solidFill>
            <a:schemeClr val="bg1"/>
          </a:solidFill>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7410948" y="2230390"/>
            <a:ext cx="3932237" cy="3811588"/>
          </a:xfrm>
          <a:solidFill>
            <a:schemeClr val="bg1"/>
          </a:solidFill>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124017" y="6056473"/>
            <a:ext cx="4506098" cy="822121"/>
          </a:xfrm>
          <a:prstGeom prst="rect">
            <a:avLst/>
          </a:prstGeom>
        </p:spPr>
      </p:pic>
    </p:spTree>
    <p:extLst>
      <p:ext uri="{BB962C8B-B14F-4D97-AF65-F5344CB8AC3E}">
        <p14:creationId xmlns:p14="http://schemas.microsoft.com/office/powerpoint/2010/main" val="1775237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Image/Info with Caption">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7765" y="0"/>
            <a:ext cx="4506098" cy="822121"/>
          </a:xfrm>
          <a:prstGeom prst="rect">
            <a:avLst/>
          </a:prstGeom>
        </p:spPr>
      </p:pic>
      <p:sp>
        <p:nvSpPr>
          <p:cNvPr id="2" name="Title 1"/>
          <p:cNvSpPr>
            <a:spLocks noGrp="1"/>
          </p:cNvSpPr>
          <p:nvPr>
            <p:ph type="title"/>
          </p:nvPr>
        </p:nvSpPr>
        <p:spPr>
          <a:xfrm>
            <a:off x="714696" y="630190"/>
            <a:ext cx="3932237" cy="1600200"/>
          </a:xfrm>
          <a:solidFill>
            <a:schemeClr val="bg1"/>
          </a:solidFill>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705365" y="2230390"/>
            <a:ext cx="3932237" cy="3811588"/>
          </a:xfrm>
          <a:solidFill>
            <a:schemeClr val="bg1"/>
          </a:solidFill>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8434" y="6056473"/>
            <a:ext cx="4506098" cy="822121"/>
          </a:xfrm>
          <a:prstGeom prst="rect">
            <a:avLst/>
          </a:prstGeom>
        </p:spPr>
      </p:pic>
    </p:spTree>
    <p:extLst>
      <p:ext uri="{BB962C8B-B14F-4D97-AF65-F5344CB8AC3E}">
        <p14:creationId xmlns:p14="http://schemas.microsoft.com/office/powerpoint/2010/main" val="3286692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33F0A5A-596E-444D-B2B9-9CC007F171E1}" type="datetimeFigureOut">
              <a:rPr lang="en-US" smtClean="0"/>
              <a:t>7/24/2020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50ACCC0-49ED-4F90-B833-6917F4BE0FFC}" type="slidenum">
              <a:rPr lang="en-US" smtClean="0"/>
              <a:t>‹#›</a:t>
            </a:fld>
            <a:endParaRPr lang="en-US"/>
          </a:p>
        </p:txBody>
      </p:sp>
    </p:spTree>
    <p:extLst>
      <p:ext uri="{BB962C8B-B14F-4D97-AF65-F5344CB8AC3E}">
        <p14:creationId xmlns:p14="http://schemas.microsoft.com/office/powerpoint/2010/main" val="2147193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9181" y="3192557"/>
            <a:ext cx="9481923" cy="2582176"/>
          </a:xfrm>
        </p:spPr>
        <p:txBody>
          <a:bodyPr anchor="b"/>
          <a:lstStyle>
            <a:lvl1pPr>
              <a:defRPr sz="6000"/>
            </a:lvl1pPr>
          </a:lstStyle>
          <a:p>
            <a:r>
              <a:rPr lang="en-US" dirty="0"/>
              <a:t>HERE IS THE LONGEST HEADER WE MIGHT POSSIBLY HAVE</a:t>
            </a:r>
          </a:p>
        </p:txBody>
      </p:sp>
      <p:sp>
        <p:nvSpPr>
          <p:cNvPr id="3" name="Text Placeholder 2"/>
          <p:cNvSpPr>
            <a:spLocks noGrp="1"/>
          </p:cNvSpPr>
          <p:nvPr>
            <p:ph type="body" idx="1"/>
          </p:nvPr>
        </p:nvSpPr>
        <p:spPr>
          <a:xfrm>
            <a:off x="1429180" y="5774733"/>
            <a:ext cx="9481923" cy="4448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1849" y="0"/>
            <a:ext cx="922637" cy="6858000"/>
          </a:xfrm>
          <a:prstGeom prst="rect">
            <a:avLst/>
          </a:prstGeom>
        </p:spPr>
      </p:pic>
    </p:spTree>
    <p:extLst>
      <p:ext uri="{BB962C8B-B14F-4D97-AF65-F5344CB8AC3E}">
        <p14:creationId xmlns:p14="http://schemas.microsoft.com/office/powerpoint/2010/main" val="3955270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x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2364259"/>
            <a:ext cx="10515600" cy="36658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260756"/>
            <a:ext cx="12191999" cy="597243"/>
          </a:xfrm>
          <a:prstGeom prst="rect">
            <a:avLst/>
          </a:prstGeom>
        </p:spPr>
      </p:pic>
    </p:spTree>
    <p:extLst>
      <p:ext uri="{BB962C8B-B14F-4D97-AF65-F5344CB8AC3E}">
        <p14:creationId xmlns:p14="http://schemas.microsoft.com/office/powerpoint/2010/main" val="3516932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Tex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917909"/>
            <a:ext cx="5181600" cy="325905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917907"/>
            <a:ext cx="5181600" cy="32590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2"/>
          <p:cNvSpPr>
            <a:spLocks noGrp="1"/>
          </p:cNvSpPr>
          <p:nvPr>
            <p:ph type="body" idx="10"/>
          </p:nvPr>
        </p:nvSpPr>
        <p:spPr>
          <a:xfrm>
            <a:off x="838201" y="2320557"/>
            <a:ext cx="5181600" cy="444840"/>
          </a:xfrm>
          <a:solidFill>
            <a:srgbClr val="9DC0CE"/>
          </a:solidFill>
          <a:ln>
            <a:solidFill>
              <a:srgbClr val="9DC0CE"/>
            </a:solidFill>
          </a:ln>
        </p:spPr>
        <p:txBody>
          <a:bodyPr/>
          <a:lstStyle>
            <a:lvl1pPr marL="0" indent="0" algn="ctr">
              <a:buNone/>
              <a:defRPr sz="2400" cap="all" spc="200" baseline="0">
                <a:solidFill>
                  <a:schemeClr val="tx1"/>
                </a:solidFill>
                <a:latin typeface="Franklin Gothic Demi Cond" panose="020B07060304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6" name="Text Placeholder 2"/>
          <p:cNvSpPr>
            <a:spLocks noGrp="1"/>
          </p:cNvSpPr>
          <p:nvPr>
            <p:ph type="body" idx="11"/>
          </p:nvPr>
        </p:nvSpPr>
        <p:spPr>
          <a:xfrm>
            <a:off x="6172200" y="2320557"/>
            <a:ext cx="5181600" cy="444840"/>
          </a:xfrm>
          <a:solidFill>
            <a:srgbClr val="9DC0CE"/>
          </a:solidFill>
          <a:ln>
            <a:solidFill>
              <a:srgbClr val="9DC0CE"/>
            </a:solidFill>
          </a:ln>
        </p:spPr>
        <p:txBody>
          <a:bodyPr/>
          <a:lstStyle>
            <a:lvl1pPr marL="0" indent="0" algn="ctr">
              <a:buNone/>
              <a:defRPr sz="2400" cap="all" spc="200" baseline="0">
                <a:solidFill>
                  <a:schemeClr val="tx1"/>
                </a:solidFill>
                <a:latin typeface="Franklin Gothic Demi Cond" panose="020B07060304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820721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lumn Tex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sz="half" idx="13"/>
          </p:nvPr>
        </p:nvSpPr>
        <p:spPr>
          <a:xfrm>
            <a:off x="6253071" y="2917909"/>
            <a:ext cx="2402629" cy="3259053"/>
          </a:xfrm>
        </p:spPr>
        <p:txBody>
          <a:bodyPr>
            <a:no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p:cNvSpPr>
            <a:spLocks noGrp="1"/>
          </p:cNvSpPr>
          <p:nvPr>
            <p:ph type="body" idx="14"/>
          </p:nvPr>
        </p:nvSpPr>
        <p:spPr>
          <a:xfrm>
            <a:off x="6253073" y="2320557"/>
            <a:ext cx="2402628" cy="444840"/>
          </a:xfrm>
          <a:solidFill>
            <a:srgbClr val="9DC0CE"/>
          </a:solidFill>
          <a:ln>
            <a:solidFill>
              <a:srgbClr val="9DC0CE"/>
            </a:solidFill>
          </a:ln>
        </p:spPr>
        <p:txBody>
          <a:bodyPr>
            <a:noAutofit/>
          </a:bodyPr>
          <a:lstStyle>
            <a:lvl1pPr marL="0" indent="0" algn="ctr">
              <a:buNone/>
              <a:defRPr sz="1400" cap="all" spc="200" baseline="0">
                <a:solidFill>
                  <a:schemeClr val="tx1"/>
                </a:solidFill>
                <a:latin typeface="Franklin Gothic Demi Cond" panose="020B07060304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Content Placeholder 2"/>
          <p:cNvSpPr>
            <a:spLocks noGrp="1"/>
          </p:cNvSpPr>
          <p:nvPr>
            <p:ph sz="half" idx="15"/>
          </p:nvPr>
        </p:nvSpPr>
        <p:spPr>
          <a:xfrm>
            <a:off x="8943397" y="2917909"/>
            <a:ext cx="2402629" cy="3259053"/>
          </a:xfrm>
        </p:spPr>
        <p:txBody>
          <a:bodyPr>
            <a:no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p:cNvSpPr>
            <a:spLocks noGrp="1"/>
          </p:cNvSpPr>
          <p:nvPr>
            <p:ph type="body" idx="16"/>
          </p:nvPr>
        </p:nvSpPr>
        <p:spPr>
          <a:xfrm>
            <a:off x="8943399" y="2320557"/>
            <a:ext cx="2402628" cy="444840"/>
          </a:xfrm>
          <a:solidFill>
            <a:srgbClr val="9DC0CE"/>
          </a:solidFill>
          <a:ln>
            <a:solidFill>
              <a:srgbClr val="9DC0CE"/>
            </a:solidFill>
          </a:ln>
        </p:spPr>
        <p:txBody>
          <a:bodyPr>
            <a:noAutofit/>
          </a:bodyPr>
          <a:lstStyle>
            <a:lvl1pPr marL="0" indent="0" algn="ctr">
              <a:buNone/>
              <a:defRPr sz="1400" cap="all" spc="200" baseline="0">
                <a:solidFill>
                  <a:schemeClr val="tx1"/>
                </a:solidFill>
                <a:latin typeface="Franklin Gothic Demi Cond" panose="020B07060304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7" name="Content Placeholder 2"/>
          <p:cNvSpPr>
            <a:spLocks noGrp="1"/>
          </p:cNvSpPr>
          <p:nvPr>
            <p:ph sz="half" idx="17"/>
          </p:nvPr>
        </p:nvSpPr>
        <p:spPr>
          <a:xfrm>
            <a:off x="872418" y="2917909"/>
            <a:ext cx="2402629" cy="3259053"/>
          </a:xfrm>
        </p:spPr>
        <p:txBody>
          <a:bodyPr>
            <a:no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idx="18"/>
          </p:nvPr>
        </p:nvSpPr>
        <p:spPr>
          <a:xfrm>
            <a:off x="872420" y="2320557"/>
            <a:ext cx="2402628" cy="444840"/>
          </a:xfrm>
          <a:solidFill>
            <a:srgbClr val="9DC0CE"/>
          </a:solidFill>
          <a:ln>
            <a:solidFill>
              <a:srgbClr val="9DC0CE"/>
            </a:solidFill>
          </a:ln>
        </p:spPr>
        <p:txBody>
          <a:bodyPr>
            <a:noAutofit/>
          </a:bodyPr>
          <a:lstStyle>
            <a:lvl1pPr marL="0" indent="0" algn="ctr">
              <a:buNone/>
              <a:defRPr sz="1400" cap="all" spc="200" baseline="0">
                <a:solidFill>
                  <a:schemeClr val="tx1"/>
                </a:solidFill>
                <a:latin typeface="Franklin Gothic Demi Cond" panose="020B07060304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9" name="Content Placeholder 2"/>
          <p:cNvSpPr>
            <a:spLocks noGrp="1"/>
          </p:cNvSpPr>
          <p:nvPr>
            <p:ph sz="half" idx="19"/>
          </p:nvPr>
        </p:nvSpPr>
        <p:spPr>
          <a:xfrm>
            <a:off x="3562744" y="2917909"/>
            <a:ext cx="2402629" cy="3259053"/>
          </a:xfrm>
        </p:spPr>
        <p:txBody>
          <a:bodyPr>
            <a:no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p:cNvSpPr>
            <a:spLocks noGrp="1"/>
          </p:cNvSpPr>
          <p:nvPr>
            <p:ph type="body" idx="20"/>
          </p:nvPr>
        </p:nvSpPr>
        <p:spPr>
          <a:xfrm>
            <a:off x="3562746" y="2320557"/>
            <a:ext cx="2402628" cy="444840"/>
          </a:xfrm>
          <a:solidFill>
            <a:srgbClr val="9DC0CE"/>
          </a:solidFill>
          <a:ln>
            <a:solidFill>
              <a:srgbClr val="9DC0CE"/>
            </a:solidFill>
          </a:ln>
        </p:spPr>
        <p:txBody>
          <a:bodyPr>
            <a:noAutofit/>
          </a:bodyPr>
          <a:lstStyle>
            <a:lvl1pPr marL="0" indent="0" algn="ctr">
              <a:buNone/>
              <a:defRPr sz="1400" cap="all" spc="200" baseline="0">
                <a:solidFill>
                  <a:schemeClr val="tx1"/>
                </a:solidFill>
                <a:latin typeface="Franklin Gothic Demi Cond" panose="020B07060304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00579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Image/Info with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50894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Info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08898" y="63019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1508898" y="223039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1849" y="0"/>
            <a:ext cx="922637" cy="6858000"/>
          </a:xfrm>
          <a:prstGeom prst="rect">
            <a:avLst/>
          </a:prstGeom>
        </p:spPr>
      </p:pic>
    </p:spTree>
    <p:extLst>
      <p:ext uri="{BB962C8B-B14F-4D97-AF65-F5344CB8AC3E}">
        <p14:creationId xmlns:p14="http://schemas.microsoft.com/office/powerpoint/2010/main" val="112394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mage/Info with Caption">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9027" y="455772"/>
            <a:ext cx="4506098" cy="5964195"/>
          </a:xfrm>
          <a:prstGeom prst="rect">
            <a:avLst/>
          </a:prstGeom>
        </p:spPr>
      </p:pic>
      <p:sp>
        <p:nvSpPr>
          <p:cNvPr id="2" name="Title 1"/>
          <p:cNvSpPr>
            <a:spLocks noGrp="1"/>
          </p:cNvSpPr>
          <p:nvPr>
            <p:ph type="title"/>
          </p:nvPr>
        </p:nvSpPr>
        <p:spPr>
          <a:xfrm>
            <a:off x="928885" y="630190"/>
            <a:ext cx="3932237" cy="1600200"/>
          </a:xfrm>
          <a:solidFill>
            <a:schemeClr val="bg1"/>
          </a:solidFill>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9554" y="2230390"/>
            <a:ext cx="3932237" cy="3811588"/>
          </a:xfrm>
          <a:solidFill>
            <a:schemeClr val="bg1"/>
          </a:solidFill>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558984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Image/Info with Caption">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59803" y="362464"/>
            <a:ext cx="4506098" cy="5964195"/>
          </a:xfrm>
          <a:prstGeom prst="rect">
            <a:avLst/>
          </a:prstGeom>
        </p:spPr>
      </p:pic>
      <p:sp>
        <p:nvSpPr>
          <p:cNvPr id="2" name="Title 1"/>
          <p:cNvSpPr>
            <a:spLocks noGrp="1"/>
          </p:cNvSpPr>
          <p:nvPr>
            <p:ph type="title"/>
          </p:nvPr>
        </p:nvSpPr>
        <p:spPr>
          <a:xfrm>
            <a:off x="7329661" y="630190"/>
            <a:ext cx="3932237" cy="1600200"/>
          </a:xfrm>
          <a:solidFill>
            <a:schemeClr val="bg1"/>
          </a:solidFill>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7320330" y="2230390"/>
            <a:ext cx="3932237" cy="3811588"/>
          </a:xfrm>
          <a:solidFill>
            <a:schemeClr val="bg1"/>
          </a:solidFill>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823333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819747"/>
          </a:xfrm>
          <a:prstGeom prst="rect">
            <a:avLst/>
          </a:prstGeom>
        </p:spPr>
        <p:txBody>
          <a:bodyPr vert="horz" lIns="91440" tIns="45720" rIns="91440" bIns="45720" rtlCol="0" anchor="ctr">
            <a:normAutofit/>
          </a:bodyPr>
          <a:lstStyle/>
          <a:p>
            <a:r>
              <a:rPr lang="en-US" dirty="0"/>
              <a:t>HERE IS THE LONGEST HEADER WE MIGHT POSSIBLY HAVE</a:t>
            </a:r>
          </a:p>
        </p:txBody>
      </p:sp>
      <p:sp>
        <p:nvSpPr>
          <p:cNvPr id="3" name="Text Placeholder 2"/>
          <p:cNvSpPr>
            <a:spLocks noGrp="1"/>
          </p:cNvSpPr>
          <p:nvPr>
            <p:ph type="body" idx="1"/>
          </p:nvPr>
        </p:nvSpPr>
        <p:spPr>
          <a:xfrm>
            <a:off x="838200" y="2364259"/>
            <a:ext cx="10515600" cy="38127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383866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64" r:id="rId5"/>
    <p:sldLayoutId id="2147483654" r:id="rId6"/>
    <p:sldLayoutId id="2147483656" r:id="rId7"/>
    <p:sldLayoutId id="2147483657" r:id="rId8"/>
    <p:sldLayoutId id="2147483658" r:id="rId9"/>
    <p:sldLayoutId id="2147483662" r:id="rId10"/>
    <p:sldLayoutId id="2147483659" r:id="rId11"/>
    <p:sldLayoutId id="2147483660" r:id="rId12"/>
    <p:sldLayoutId id="2147483661" r:id="rId13"/>
    <p:sldLayoutId id="2147483655" r:id="rId14"/>
  </p:sldLayoutIdLst>
  <p:txStyles>
    <p:titleStyle>
      <a:lvl1pPr algn="l" defTabSz="914400" rtl="0" eaLnBrk="1" latinLnBrk="0" hangingPunct="1">
        <a:lnSpc>
          <a:spcPct val="90000"/>
        </a:lnSpc>
        <a:spcBef>
          <a:spcPct val="0"/>
        </a:spcBef>
        <a:buNone/>
        <a:defRPr sz="4400" kern="1200" cap="all" spc="3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theclio.com/"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mailto:idah@indiana.edu" TargetMode="External"/><Relationship Id="rId2" Type="http://schemas.openxmlformats.org/officeDocument/2006/relationships/hyperlink" Target="https://drive.google.com/file/d/1LihlqK59AGl4OodMr3HzxLylnmNYyg-5/view?usp=sharin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AB5865D-2D49-BE4B-9B0B-C58FE79C0BAB}"/>
              </a:ext>
            </a:extLst>
          </p:cNvPr>
          <p:cNvSpPr>
            <a:spLocks noGrp="1"/>
          </p:cNvSpPr>
          <p:nvPr>
            <p:ph type="body" idx="4294967295"/>
          </p:nvPr>
        </p:nvSpPr>
        <p:spPr>
          <a:xfrm>
            <a:off x="0" y="4945315"/>
            <a:ext cx="12196763" cy="1628476"/>
          </a:xfrm>
        </p:spPr>
        <p:txBody>
          <a:bodyPr>
            <a:normAutofit/>
          </a:bodyPr>
          <a:lstStyle/>
          <a:p>
            <a:pPr marL="0" indent="0" algn="ctr">
              <a:buNone/>
            </a:pPr>
            <a:r>
              <a:rPr lang="en-US" sz="4700" b="1" dirty="0"/>
              <a:t>Digital Mapping Using Clio</a:t>
            </a:r>
          </a:p>
          <a:p>
            <a:pPr marL="0" indent="0" algn="ctr">
              <a:buNone/>
            </a:pPr>
            <a:r>
              <a:rPr lang="en-US" sz="2000" dirty="0"/>
              <a:t>Vanessa Elias </a:t>
            </a:r>
            <a:br>
              <a:rPr lang="en-US" sz="2000" dirty="0"/>
            </a:br>
            <a:r>
              <a:rPr lang="en-US" sz="2000" dirty="0"/>
              <a:t>Digital Methods Specialist, IDAH; Ph.D. Candidate, Spanish &amp; Portuguese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4714" y="-215039"/>
            <a:ext cx="12220833" cy="4769708"/>
          </a:xfrm>
          <a:prstGeom prst="rect">
            <a:avLst/>
          </a:prstGeom>
        </p:spPr>
      </p:pic>
    </p:spTree>
    <p:extLst>
      <p:ext uri="{BB962C8B-B14F-4D97-AF65-F5344CB8AC3E}">
        <p14:creationId xmlns:p14="http://schemas.microsoft.com/office/powerpoint/2010/main" val="1615988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7C918-C9AC-4D85-97DE-769755E48511}"/>
              </a:ext>
            </a:extLst>
          </p:cNvPr>
          <p:cNvSpPr>
            <a:spLocks noGrp="1"/>
          </p:cNvSpPr>
          <p:nvPr>
            <p:ph type="title"/>
          </p:nvPr>
        </p:nvSpPr>
        <p:spPr>
          <a:xfrm>
            <a:off x="1429180" y="2950820"/>
            <a:ext cx="9481923" cy="2582176"/>
          </a:xfrm>
        </p:spPr>
        <p:txBody>
          <a:bodyPr/>
          <a:lstStyle/>
          <a:p>
            <a:r>
              <a:rPr lang="en-US" dirty="0"/>
              <a:t>Activity 2: Critiquing existing entries as a learning tool </a:t>
            </a:r>
          </a:p>
        </p:txBody>
      </p:sp>
      <p:sp>
        <p:nvSpPr>
          <p:cNvPr id="3" name="Text Placeholder 2">
            <a:extLst>
              <a:ext uri="{FF2B5EF4-FFF2-40B4-BE49-F238E27FC236}">
                <a16:creationId xmlns:a16="http://schemas.microsoft.com/office/drawing/2014/main" id="{5432969E-387C-4EEF-8FDE-C3E488F06FB9}"/>
              </a:ext>
            </a:extLst>
          </p:cNvPr>
          <p:cNvSpPr>
            <a:spLocks noGrp="1"/>
          </p:cNvSpPr>
          <p:nvPr>
            <p:ph type="body" idx="1"/>
          </p:nvPr>
        </p:nvSpPr>
        <p:spPr/>
        <p:txBody>
          <a:bodyPr/>
          <a:lstStyle/>
          <a:p>
            <a:r>
              <a:rPr lang="en-US" dirty="0">
                <a:solidFill>
                  <a:schemeClr val="bg1">
                    <a:lumMod val="50000"/>
                  </a:schemeClr>
                </a:solidFill>
              </a:rPr>
              <a:t>Estimated time – 20 minutes </a:t>
            </a:r>
          </a:p>
        </p:txBody>
      </p:sp>
    </p:spTree>
    <p:extLst>
      <p:ext uri="{BB962C8B-B14F-4D97-AF65-F5344CB8AC3E}">
        <p14:creationId xmlns:p14="http://schemas.microsoft.com/office/powerpoint/2010/main" val="3846122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82244-7B70-44B3-A32E-0C756BB93780}"/>
              </a:ext>
            </a:extLst>
          </p:cNvPr>
          <p:cNvSpPr>
            <a:spLocks noGrp="1"/>
          </p:cNvSpPr>
          <p:nvPr>
            <p:ph type="title"/>
          </p:nvPr>
        </p:nvSpPr>
        <p:spPr>
          <a:xfrm>
            <a:off x="838200" y="365126"/>
            <a:ext cx="10515600" cy="1663796"/>
          </a:xfrm>
        </p:spPr>
        <p:txBody>
          <a:bodyPr/>
          <a:lstStyle/>
          <a:p>
            <a:r>
              <a:rPr lang="en-US" dirty="0"/>
              <a:t>Activity – Part 1 </a:t>
            </a:r>
          </a:p>
        </p:txBody>
      </p:sp>
      <p:sp>
        <p:nvSpPr>
          <p:cNvPr id="3" name="Content Placeholder 2">
            <a:extLst>
              <a:ext uri="{FF2B5EF4-FFF2-40B4-BE49-F238E27FC236}">
                <a16:creationId xmlns:a16="http://schemas.microsoft.com/office/drawing/2014/main" id="{FA4BD3D6-D1AA-4795-B714-2904CE27CE88}"/>
              </a:ext>
            </a:extLst>
          </p:cNvPr>
          <p:cNvSpPr>
            <a:spLocks noGrp="1"/>
          </p:cNvSpPr>
          <p:nvPr>
            <p:ph idx="1"/>
          </p:nvPr>
        </p:nvSpPr>
        <p:spPr>
          <a:xfrm>
            <a:off x="838200" y="2028921"/>
            <a:ext cx="10515600" cy="4214224"/>
          </a:xfrm>
        </p:spPr>
        <p:txBody>
          <a:bodyPr>
            <a:normAutofit/>
          </a:bodyPr>
          <a:lstStyle/>
          <a:p>
            <a:r>
              <a:rPr lang="en-US" dirty="0">
                <a:solidFill>
                  <a:srgbClr val="000000"/>
                </a:solidFill>
              </a:rPr>
              <a:t>Find a partner </a:t>
            </a:r>
          </a:p>
          <a:p>
            <a:r>
              <a:rPr lang="en-US" dirty="0">
                <a:solidFill>
                  <a:srgbClr val="000000"/>
                </a:solidFill>
              </a:rPr>
              <a:t>Go to </a:t>
            </a:r>
            <a:r>
              <a:rPr lang="en-US" dirty="0">
                <a:solidFill>
                  <a:srgbClr val="000000"/>
                </a:solidFill>
                <a:hlinkClick r:id="rId2"/>
              </a:rPr>
              <a:t>http://theclio.com/</a:t>
            </a:r>
            <a:r>
              <a:rPr lang="en-US" dirty="0">
                <a:solidFill>
                  <a:srgbClr val="000000"/>
                </a:solidFill>
              </a:rPr>
              <a:t> </a:t>
            </a:r>
          </a:p>
          <a:p>
            <a:r>
              <a:rPr lang="en-US" dirty="0">
                <a:solidFill>
                  <a:srgbClr val="000000"/>
                </a:solidFill>
              </a:rPr>
              <a:t>Search: Dunn Cemetery</a:t>
            </a:r>
          </a:p>
          <a:p>
            <a:r>
              <a:rPr lang="en-US" dirty="0">
                <a:solidFill>
                  <a:srgbClr val="000000"/>
                </a:solidFill>
              </a:rPr>
              <a:t>Look over the entry and keeping the rubric in mind: </a:t>
            </a:r>
          </a:p>
          <a:p>
            <a:pPr lvl="1"/>
            <a:r>
              <a:rPr lang="en-US" sz="2800" dirty="0">
                <a:solidFill>
                  <a:srgbClr val="000000"/>
                </a:solidFill>
              </a:rPr>
              <a:t>What did they do well? What aspects did you enjoy?</a:t>
            </a:r>
          </a:p>
          <a:p>
            <a:pPr lvl="1"/>
            <a:r>
              <a:rPr lang="en-US" sz="2800" dirty="0">
                <a:solidFill>
                  <a:srgbClr val="000000"/>
                </a:solidFill>
              </a:rPr>
              <a:t>Where is there room for improvement? </a:t>
            </a:r>
          </a:p>
          <a:p>
            <a:pPr lvl="2"/>
            <a:r>
              <a:rPr lang="en-US" sz="2400" dirty="0">
                <a:solidFill>
                  <a:srgbClr val="000000"/>
                </a:solidFill>
              </a:rPr>
              <a:t>Consider the descriptions, images, and sources </a:t>
            </a:r>
            <a:endParaRPr lang="en-US" sz="2400" dirty="0"/>
          </a:p>
        </p:txBody>
      </p:sp>
      <p:sp>
        <p:nvSpPr>
          <p:cNvPr id="5" name="Rectangle: Rounded Corners 4">
            <a:extLst>
              <a:ext uri="{FF2B5EF4-FFF2-40B4-BE49-F238E27FC236}">
                <a16:creationId xmlns:a16="http://schemas.microsoft.com/office/drawing/2014/main" id="{A46204AE-D082-46E7-97E5-C397FC7F33BC}"/>
              </a:ext>
            </a:extLst>
          </p:cNvPr>
          <p:cNvSpPr/>
          <p:nvPr/>
        </p:nvSpPr>
        <p:spPr>
          <a:xfrm>
            <a:off x="7419975" y="514349"/>
            <a:ext cx="4648200" cy="281304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D37FACE-4281-43F1-8AC6-5D56AC92880D}"/>
              </a:ext>
            </a:extLst>
          </p:cNvPr>
          <p:cNvSpPr txBox="1"/>
          <p:nvPr/>
        </p:nvSpPr>
        <p:spPr>
          <a:xfrm>
            <a:off x="7492782" y="703396"/>
            <a:ext cx="4575393" cy="2677656"/>
          </a:xfrm>
          <a:prstGeom prst="rect">
            <a:avLst/>
          </a:prstGeom>
          <a:noFill/>
        </p:spPr>
        <p:txBody>
          <a:bodyPr wrap="square" rtlCol="0">
            <a:spAutoFit/>
          </a:bodyPr>
          <a:lstStyle/>
          <a:p>
            <a:r>
              <a:rPr lang="en-US" sz="2400" b="1" dirty="0">
                <a:solidFill>
                  <a:schemeClr val="bg1"/>
                </a:solidFill>
              </a:rPr>
              <a:t>Note to instructors : </a:t>
            </a:r>
            <a:r>
              <a:rPr lang="en-US" sz="2400" dirty="0">
                <a:solidFill>
                  <a:schemeClr val="bg1"/>
                </a:solidFill>
              </a:rPr>
              <a:t>We recommend that you give your students a grading rubric/ guidelines for expectations and review it with them before starting this activity. The Clio website has a sample rubric. </a:t>
            </a:r>
          </a:p>
          <a:p>
            <a:pPr algn="ctr"/>
            <a:r>
              <a:rPr lang="en-US" sz="2400" dirty="0">
                <a:solidFill>
                  <a:schemeClr val="bg1"/>
                </a:solidFill>
              </a:rPr>
              <a:t>** Please delete*** </a:t>
            </a:r>
          </a:p>
        </p:txBody>
      </p:sp>
      <p:pic>
        <p:nvPicPr>
          <p:cNvPr id="9" name="Picture 8" descr="A screenshot of a cell phone&#10;&#10;Description automatically generated">
            <a:extLst>
              <a:ext uri="{FF2B5EF4-FFF2-40B4-BE49-F238E27FC236}">
                <a16:creationId xmlns:a16="http://schemas.microsoft.com/office/drawing/2014/main" id="{E4D89B17-BA6A-4C4F-9726-5C5140E9C9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7089" y="5265282"/>
            <a:ext cx="5204911" cy="1592718"/>
          </a:xfrm>
          <a:prstGeom prst="rect">
            <a:avLst/>
          </a:prstGeom>
        </p:spPr>
      </p:pic>
    </p:spTree>
    <p:extLst>
      <p:ext uri="{BB962C8B-B14F-4D97-AF65-F5344CB8AC3E}">
        <p14:creationId xmlns:p14="http://schemas.microsoft.com/office/powerpoint/2010/main" val="3367747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F85BB-7AD6-4C5F-8651-9C1F4FD88D6F}"/>
              </a:ext>
            </a:extLst>
          </p:cNvPr>
          <p:cNvSpPr>
            <a:spLocks noGrp="1"/>
          </p:cNvSpPr>
          <p:nvPr>
            <p:ph type="title"/>
          </p:nvPr>
        </p:nvSpPr>
        <p:spPr>
          <a:xfrm>
            <a:off x="838200" y="365126"/>
            <a:ext cx="10515600" cy="1379592"/>
          </a:xfrm>
        </p:spPr>
        <p:txBody>
          <a:bodyPr/>
          <a:lstStyle/>
          <a:p>
            <a:r>
              <a:rPr lang="en-US" dirty="0"/>
              <a:t>Activity – Part 2 </a:t>
            </a:r>
          </a:p>
        </p:txBody>
      </p:sp>
      <p:sp>
        <p:nvSpPr>
          <p:cNvPr id="3" name="Content Placeholder 2">
            <a:extLst>
              <a:ext uri="{FF2B5EF4-FFF2-40B4-BE49-F238E27FC236}">
                <a16:creationId xmlns:a16="http://schemas.microsoft.com/office/drawing/2014/main" id="{AF1DAA8C-EF5A-48EA-B064-C795215E4D66}"/>
              </a:ext>
            </a:extLst>
          </p:cNvPr>
          <p:cNvSpPr>
            <a:spLocks noGrp="1"/>
          </p:cNvSpPr>
          <p:nvPr>
            <p:ph idx="1"/>
          </p:nvPr>
        </p:nvSpPr>
        <p:spPr>
          <a:xfrm>
            <a:off x="838200" y="1891862"/>
            <a:ext cx="10515600" cy="4138235"/>
          </a:xfrm>
        </p:spPr>
        <p:txBody>
          <a:bodyPr>
            <a:normAutofit/>
          </a:bodyPr>
          <a:lstStyle/>
          <a:p>
            <a:r>
              <a:rPr lang="en-US" sz="2600" dirty="0">
                <a:solidFill>
                  <a:srgbClr val="000000"/>
                </a:solidFill>
              </a:rPr>
              <a:t>In groups, let’s examine a walking tour </a:t>
            </a:r>
          </a:p>
          <a:p>
            <a:r>
              <a:rPr lang="en-US" sz="2600" dirty="0">
                <a:solidFill>
                  <a:srgbClr val="000000"/>
                </a:solidFill>
              </a:rPr>
              <a:t>Search: Historical Downtown Bloomington Walking Tour </a:t>
            </a:r>
          </a:p>
          <a:p>
            <a:r>
              <a:rPr lang="en-US" sz="2600" dirty="0">
                <a:solidFill>
                  <a:srgbClr val="000000"/>
                </a:solidFill>
              </a:rPr>
              <a:t>Look over several entries (~3) and the initial description of the tour, keep the rubric in mind: </a:t>
            </a:r>
          </a:p>
          <a:p>
            <a:pPr lvl="1"/>
            <a:r>
              <a:rPr lang="en-US" dirty="0">
                <a:solidFill>
                  <a:srgbClr val="000000"/>
                </a:solidFill>
              </a:rPr>
              <a:t>What did they do well? What aspects did you enjoy?</a:t>
            </a:r>
          </a:p>
          <a:p>
            <a:pPr lvl="1"/>
            <a:r>
              <a:rPr lang="en-US" dirty="0">
                <a:solidFill>
                  <a:srgbClr val="000000"/>
                </a:solidFill>
              </a:rPr>
              <a:t>Where is there room for improvement? </a:t>
            </a:r>
          </a:p>
          <a:p>
            <a:pPr lvl="2"/>
            <a:r>
              <a:rPr lang="en-US" dirty="0">
                <a:solidFill>
                  <a:srgbClr val="000000"/>
                </a:solidFill>
              </a:rPr>
              <a:t>Consider the descriptions, images, and sources </a:t>
            </a:r>
          </a:p>
          <a:p>
            <a:r>
              <a:rPr lang="en-US" sz="2600" dirty="0">
                <a:solidFill>
                  <a:srgbClr val="000000"/>
                </a:solidFill>
              </a:rPr>
              <a:t>As you think about your own projects/assignment, keep in mind the aspects that you thought were successful and ones that could be improved and make sure you hit all those points. </a:t>
            </a:r>
            <a:endParaRPr lang="en-US" sz="2000" dirty="0">
              <a:solidFill>
                <a:srgbClr val="000000"/>
              </a:solidFill>
            </a:endParaRPr>
          </a:p>
        </p:txBody>
      </p:sp>
    </p:spTree>
    <p:extLst>
      <p:ext uri="{BB962C8B-B14F-4D97-AF65-F5344CB8AC3E}">
        <p14:creationId xmlns:p14="http://schemas.microsoft.com/office/powerpoint/2010/main" val="294292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EA449-63F8-4A5E-9012-4A6EBAD0837F}"/>
              </a:ext>
            </a:extLst>
          </p:cNvPr>
          <p:cNvSpPr>
            <a:spLocks noGrp="1"/>
          </p:cNvSpPr>
          <p:nvPr>
            <p:ph type="title"/>
          </p:nvPr>
        </p:nvSpPr>
        <p:spPr/>
        <p:txBody>
          <a:bodyPr/>
          <a:lstStyle/>
          <a:p>
            <a:r>
              <a:rPr lang="en-US" dirty="0"/>
              <a:t>Minimum requirements for entry in Clio </a:t>
            </a:r>
          </a:p>
        </p:txBody>
      </p:sp>
      <p:sp>
        <p:nvSpPr>
          <p:cNvPr id="3" name="Content Placeholder 2">
            <a:extLst>
              <a:ext uri="{FF2B5EF4-FFF2-40B4-BE49-F238E27FC236}">
                <a16:creationId xmlns:a16="http://schemas.microsoft.com/office/drawing/2014/main" id="{202B985B-F0D9-4C41-8D72-6E13291C5E6F}"/>
              </a:ext>
            </a:extLst>
          </p:cNvPr>
          <p:cNvSpPr>
            <a:spLocks noGrp="1"/>
          </p:cNvSpPr>
          <p:nvPr>
            <p:ph idx="1"/>
          </p:nvPr>
        </p:nvSpPr>
        <p:spPr>
          <a:xfrm>
            <a:off x="838200" y="2364259"/>
            <a:ext cx="10515600" cy="3826334"/>
          </a:xfrm>
        </p:spPr>
        <p:txBody>
          <a:bodyPr>
            <a:normAutofit lnSpcReduction="10000"/>
          </a:bodyPr>
          <a:lstStyle/>
          <a:p>
            <a:r>
              <a:rPr lang="en-US" dirty="0">
                <a:solidFill>
                  <a:srgbClr val="000000"/>
                </a:solidFill>
              </a:rPr>
              <a:t>Title </a:t>
            </a:r>
          </a:p>
          <a:p>
            <a:r>
              <a:rPr lang="en-US" dirty="0">
                <a:solidFill>
                  <a:srgbClr val="000000"/>
                </a:solidFill>
              </a:rPr>
              <a:t>Introduction </a:t>
            </a:r>
            <a:r>
              <a:rPr lang="en-US" dirty="0">
                <a:solidFill>
                  <a:srgbClr val="000000"/>
                </a:solidFill>
                <a:sym typeface="Wingdings" panose="05000000000000000000" pitchFamily="2" charset="2"/>
              </a:rPr>
              <a:t> 4 – 8 sentences, minimally 50 words. </a:t>
            </a:r>
          </a:p>
          <a:p>
            <a:r>
              <a:rPr lang="en-US" dirty="0">
                <a:solidFill>
                  <a:srgbClr val="000000"/>
                </a:solidFill>
                <a:sym typeface="Wingdings" panose="05000000000000000000" pitchFamily="2" charset="2"/>
              </a:rPr>
              <a:t>Backstory and context  3-6 paragraphs, minimally 100 words </a:t>
            </a:r>
          </a:p>
          <a:p>
            <a:r>
              <a:rPr lang="en-US" dirty="0">
                <a:solidFill>
                  <a:srgbClr val="000000"/>
                </a:solidFill>
                <a:sym typeface="Wingdings" panose="05000000000000000000" pitchFamily="2" charset="2"/>
              </a:rPr>
              <a:t>Must include sources </a:t>
            </a:r>
          </a:p>
          <a:p>
            <a:r>
              <a:rPr lang="en-US" dirty="0">
                <a:solidFill>
                  <a:srgbClr val="000000"/>
                </a:solidFill>
                <a:sym typeface="Wingdings" panose="05000000000000000000" pitchFamily="2" charset="2"/>
              </a:rPr>
              <a:t>Can include images and links to videos </a:t>
            </a:r>
          </a:p>
          <a:p>
            <a:r>
              <a:rPr lang="en-US" dirty="0">
                <a:solidFill>
                  <a:srgbClr val="000000"/>
                </a:solidFill>
                <a:sym typeface="Wingdings" panose="05000000000000000000" pitchFamily="2" charset="2"/>
              </a:rPr>
              <a:t>Signature  include your name/group member names </a:t>
            </a:r>
          </a:p>
          <a:p>
            <a:r>
              <a:rPr lang="en-US" b="1" dirty="0">
                <a:solidFill>
                  <a:srgbClr val="000000"/>
                </a:solidFill>
                <a:sym typeface="Wingdings" panose="05000000000000000000" pitchFamily="2" charset="2"/>
              </a:rPr>
              <a:t>Recommendation</a:t>
            </a:r>
            <a:r>
              <a:rPr lang="en-US" dirty="0">
                <a:solidFill>
                  <a:srgbClr val="000000"/>
                </a:solidFill>
                <a:sym typeface="Wingdings" panose="05000000000000000000" pitchFamily="2" charset="2"/>
              </a:rPr>
              <a:t>: </a:t>
            </a:r>
            <a:r>
              <a:rPr lang="en-US" sz="2600" dirty="0">
                <a:solidFill>
                  <a:srgbClr val="000000"/>
                </a:solidFill>
                <a:sym typeface="Wingdings" panose="05000000000000000000" pitchFamily="2" charset="2"/>
              </a:rPr>
              <a:t>write out all the information in a word document and when it is ready, copy and paste into the website. </a:t>
            </a:r>
          </a:p>
          <a:p>
            <a:endParaRPr lang="en-US" dirty="0"/>
          </a:p>
          <a:p>
            <a:endParaRPr lang="en-US" dirty="0"/>
          </a:p>
        </p:txBody>
      </p:sp>
    </p:spTree>
    <p:extLst>
      <p:ext uri="{BB962C8B-B14F-4D97-AF65-F5344CB8AC3E}">
        <p14:creationId xmlns:p14="http://schemas.microsoft.com/office/powerpoint/2010/main" val="2203606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27F07-BFE6-48C4-B1F2-782C2EE229C3}"/>
              </a:ext>
            </a:extLst>
          </p:cNvPr>
          <p:cNvSpPr>
            <a:spLocks noGrp="1"/>
          </p:cNvSpPr>
          <p:nvPr>
            <p:ph type="title"/>
          </p:nvPr>
        </p:nvSpPr>
        <p:spPr/>
        <p:txBody>
          <a:bodyPr/>
          <a:lstStyle/>
          <a:p>
            <a:r>
              <a:rPr lang="en-US" dirty="0"/>
              <a:t>Note to instructors </a:t>
            </a:r>
          </a:p>
        </p:txBody>
      </p:sp>
      <p:sp>
        <p:nvSpPr>
          <p:cNvPr id="3" name="Content Placeholder 2">
            <a:extLst>
              <a:ext uri="{FF2B5EF4-FFF2-40B4-BE49-F238E27FC236}">
                <a16:creationId xmlns:a16="http://schemas.microsoft.com/office/drawing/2014/main" id="{13A5621B-62C6-48DC-97A3-BA5611C490B6}"/>
              </a:ext>
            </a:extLst>
          </p:cNvPr>
          <p:cNvSpPr>
            <a:spLocks noGrp="1"/>
          </p:cNvSpPr>
          <p:nvPr>
            <p:ph idx="1"/>
          </p:nvPr>
        </p:nvSpPr>
        <p:spPr/>
        <p:txBody>
          <a:bodyPr/>
          <a:lstStyle/>
          <a:p>
            <a:r>
              <a:rPr lang="en-US" dirty="0"/>
              <a:t>The following PowerPoint lesson plan is a student-centered lesson which introduces students to the basics of documenting important physical landmarks and other real-world places, and an introduction to how to use the website Clio. </a:t>
            </a:r>
          </a:p>
          <a:p>
            <a:r>
              <a:rPr lang="en-US" dirty="0"/>
              <a:t>For more information about the learning objectives and recommended steps for using Clio please refer to the </a:t>
            </a:r>
            <a:r>
              <a:rPr lang="en-US" dirty="0">
                <a:hlinkClick r:id="rId2"/>
              </a:rPr>
              <a:t>Instructor Guide</a:t>
            </a:r>
            <a:r>
              <a:rPr lang="en-US" dirty="0"/>
              <a:t>. </a:t>
            </a:r>
          </a:p>
          <a:p>
            <a:r>
              <a:rPr lang="en-US" dirty="0"/>
              <a:t>If you have any questions, please email us at </a:t>
            </a:r>
            <a:r>
              <a:rPr lang="en-US" dirty="0">
                <a:hlinkClick r:id="rId3"/>
              </a:rPr>
              <a:t>idah@indiana.edu</a:t>
            </a:r>
            <a:r>
              <a:rPr lang="en-US" dirty="0"/>
              <a:t> </a:t>
            </a:r>
          </a:p>
        </p:txBody>
      </p:sp>
    </p:spTree>
    <p:extLst>
      <p:ext uri="{BB962C8B-B14F-4D97-AF65-F5344CB8AC3E}">
        <p14:creationId xmlns:p14="http://schemas.microsoft.com/office/powerpoint/2010/main" val="3714213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3E014-C4ED-4F66-8829-5915EC02B09C}"/>
              </a:ext>
            </a:extLst>
          </p:cNvPr>
          <p:cNvSpPr>
            <a:spLocks noGrp="1"/>
          </p:cNvSpPr>
          <p:nvPr>
            <p:ph type="title"/>
          </p:nvPr>
        </p:nvSpPr>
        <p:spPr>
          <a:xfrm>
            <a:off x="1429180" y="3015912"/>
            <a:ext cx="9481923" cy="2582176"/>
          </a:xfrm>
        </p:spPr>
        <p:txBody>
          <a:bodyPr/>
          <a:lstStyle/>
          <a:p>
            <a:r>
              <a:rPr lang="en-US" dirty="0"/>
              <a:t>Activity 1 : Learning to use Clio </a:t>
            </a:r>
          </a:p>
        </p:txBody>
      </p:sp>
      <p:sp>
        <p:nvSpPr>
          <p:cNvPr id="3" name="Text Placeholder 2">
            <a:extLst>
              <a:ext uri="{FF2B5EF4-FFF2-40B4-BE49-F238E27FC236}">
                <a16:creationId xmlns:a16="http://schemas.microsoft.com/office/drawing/2014/main" id="{00944A14-FFB0-4057-BA07-9F1EA77EEB8D}"/>
              </a:ext>
            </a:extLst>
          </p:cNvPr>
          <p:cNvSpPr>
            <a:spLocks noGrp="1"/>
          </p:cNvSpPr>
          <p:nvPr>
            <p:ph type="body" idx="1"/>
          </p:nvPr>
        </p:nvSpPr>
        <p:spPr/>
        <p:txBody>
          <a:bodyPr/>
          <a:lstStyle/>
          <a:p>
            <a:r>
              <a:rPr lang="en-US" dirty="0">
                <a:solidFill>
                  <a:schemeClr val="bg1">
                    <a:lumMod val="50000"/>
                  </a:schemeClr>
                </a:solidFill>
              </a:rPr>
              <a:t>Estimated time – 20 minutes </a:t>
            </a:r>
          </a:p>
        </p:txBody>
      </p:sp>
    </p:spTree>
    <p:extLst>
      <p:ext uri="{BB962C8B-B14F-4D97-AF65-F5344CB8AC3E}">
        <p14:creationId xmlns:p14="http://schemas.microsoft.com/office/powerpoint/2010/main" val="1235952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C44F2-38B9-4C24-B3F4-DF91821CBBE8}"/>
              </a:ext>
            </a:extLst>
          </p:cNvPr>
          <p:cNvSpPr>
            <a:spLocks noGrp="1"/>
          </p:cNvSpPr>
          <p:nvPr>
            <p:ph type="title"/>
          </p:nvPr>
        </p:nvSpPr>
        <p:spPr>
          <a:xfrm>
            <a:off x="1508897" y="214554"/>
            <a:ext cx="3932237" cy="1600200"/>
          </a:xfrm>
        </p:spPr>
        <p:txBody>
          <a:bodyPr>
            <a:normAutofit/>
          </a:bodyPr>
          <a:lstStyle/>
          <a:p>
            <a:r>
              <a:rPr lang="en-US" sz="4000" dirty="0"/>
              <a:t>What is history? </a:t>
            </a:r>
          </a:p>
        </p:txBody>
      </p:sp>
      <p:sp>
        <p:nvSpPr>
          <p:cNvPr id="3" name="Text Placeholder 2">
            <a:extLst>
              <a:ext uri="{FF2B5EF4-FFF2-40B4-BE49-F238E27FC236}">
                <a16:creationId xmlns:a16="http://schemas.microsoft.com/office/drawing/2014/main" id="{30A919DB-64A1-4407-A165-3F087A515013}"/>
              </a:ext>
            </a:extLst>
          </p:cNvPr>
          <p:cNvSpPr>
            <a:spLocks noGrp="1"/>
          </p:cNvSpPr>
          <p:nvPr>
            <p:ph type="body" sz="half" idx="2"/>
          </p:nvPr>
        </p:nvSpPr>
        <p:spPr>
          <a:xfrm>
            <a:off x="1508897" y="1943687"/>
            <a:ext cx="3932237" cy="3811588"/>
          </a:xfrm>
        </p:spPr>
        <p:txBody>
          <a:bodyPr>
            <a:normAutofit/>
          </a:bodyPr>
          <a:lstStyle/>
          <a:p>
            <a:pPr marL="285750" indent="-285750">
              <a:buFont typeface="Arial" panose="020B0604020202020204" pitchFamily="34" charset="0"/>
              <a:buChar char="•"/>
            </a:pPr>
            <a:r>
              <a:rPr lang="en-US" sz="2400" dirty="0"/>
              <a:t>How can we define history? </a:t>
            </a:r>
          </a:p>
          <a:p>
            <a:pPr marL="285750" indent="-285750">
              <a:buFont typeface="Arial" panose="020B0604020202020204" pitchFamily="34" charset="0"/>
              <a:buChar char="•"/>
            </a:pPr>
            <a:r>
              <a:rPr lang="en-US" sz="2400" dirty="0"/>
              <a:t>What is considered history? </a:t>
            </a:r>
          </a:p>
          <a:p>
            <a:pPr marL="285750" indent="-285750">
              <a:buFont typeface="Arial" panose="020B0604020202020204" pitchFamily="34" charset="0"/>
              <a:buChar char="•"/>
            </a:pPr>
            <a:r>
              <a:rPr lang="en-US" sz="2400" dirty="0"/>
              <a:t>Is it possible to have different types of histories? </a:t>
            </a:r>
          </a:p>
          <a:p>
            <a:pPr marL="285750" indent="-285750">
              <a:buFont typeface="Arial" panose="020B0604020202020204" pitchFamily="34" charset="0"/>
              <a:buChar char="•"/>
            </a:pPr>
            <a:r>
              <a:rPr lang="en-US" sz="2400" dirty="0"/>
              <a:t>How can we document/preserve history? </a:t>
            </a:r>
          </a:p>
          <a:p>
            <a:pPr marL="285750" indent="-285750">
              <a:buFont typeface="Arial" panose="020B0604020202020204" pitchFamily="34" charset="0"/>
              <a:buChar char="•"/>
            </a:pPr>
            <a:r>
              <a:rPr lang="en-US" sz="2400" dirty="0"/>
              <a:t>How can we use technology to document history? </a:t>
            </a:r>
          </a:p>
        </p:txBody>
      </p:sp>
      <p:pic>
        <p:nvPicPr>
          <p:cNvPr id="7" name="Picture 6">
            <a:extLst>
              <a:ext uri="{FF2B5EF4-FFF2-40B4-BE49-F238E27FC236}">
                <a16:creationId xmlns:a16="http://schemas.microsoft.com/office/drawing/2014/main" id="{75642B3C-7AD4-4114-8592-558FB7FD9B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120" y="-18143"/>
            <a:ext cx="6659880" cy="6876143"/>
          </a:xfrm>
          <a:prstGeom prst="rect">
            <a:avLst/>
          </a:prstGeom>
        </p:spPr>
      </p:pic>
      <p:sp>
        <p:nvSpPr>
          <p:cNvPr id="13" name="Text Placeholder 14">
            <a:extLst>
              <a:ext uri="{FF2B5EF4-FFF2-40B4-BE49-F238E27FC236}">
                <a16:creationId xmlns:a16="http://schemas.microsoft.com/office/drawing/2014/main" id="{6E01950A-8895-4319-8523-FB5E5CC258D1}"/>
              </a:ext>
            </a:extLst>
          </p:cNvPr>
          <p:cNvSpPr txBox="1">
            <a:spLocks/>
          </p:cNvSpPr>
          <p:nvPr/>
        </p:nvSpPr>
        <p:spPr>
          <a:xfrm>
            <a:off x="1035972" y="5884209"/>
            <a:ext cx="4405162" cy="918210"/>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r>
              <a:rPr lang="en-US" dirty="0"/>
              <a:t>Image courtesy of Lisa Gilbert, #twitterstorians and the American Historical Association</a:t>
            </a:r>
          </a:p>
          <a:p>
            <a:pPr algn="r"/>
            <a:r>
              <a:rPr lang="en-US" dirty="0"/>
              <a:t>https://www.historians.org/publications-and-directories/perspectives-on-history/october-2018/to-chart-a-course-helping-middle-schoolers-broaden-their-vision-of-history</a:t>
            </a:r>
          </a:p>
        </p:txBody>
      </p:sp>
    </p:spTree>
    <p:extLst>
      <p:ext uri="{BB962C8B-B14F-4D97-AF65-F5344CB8AC3E}">
        <p14:creationId xmlns:p14="http://schemas.microsoft.com/office/powerpoint/2010/main" val="218694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AC2CA-D5E7-4C57-B041-E38D17C7A603}"/>
              </a:ext>
            </a:extLst>
          </p:cNvPr>
          <p:cNvSpPr>
            <a:spLocks noGrp="1"/>
          </p:cNvSpPr>
          <p:nvPr>
            <p:ph type="title"/>
          </p:nvPr>
        </p:nvSpPr>
        <p:spPr>
          <a:xfrm>
            <a:off x="838200" y="365126"/>
            <a:ext cx="10515600" cy="1287030"/>
          </a:xfrm>
        </p:spPr>
        <p:txBody>
          <a:bodyPr/>
          <a:lstStyle/>
          <a:p>
            <a:r>
              <a:rPr lang="en-US" dirty="0"/>
              <a:t>Introduction – Clio </a:t>
            </a:r>
          </a:p>
        </p:txBody>
      </p:sp>
      <p:sp>
        <p:nvSpPr>
          <p:cNvPr id="3" name="Content Placeholder 2">
            <a:extLst>
              <a:ext uri="{FF2B5EF4-FFF2-40B4-BE49-F238E27FC236}">
                <a16:creationId xmlns:a16="http://schemas.microsoft.com/office/drawing/2014/main" id="{E3DE22C4-2350-43D5-89E8-9B6D132D2663}"/>
              </a:ext>
            </a:extLst>
          </p:cNvPr>
          <p:cNvSpPr>
            <a:spLocks noGrp="1"/>
          </p:cNvSpPr>
          <p:nvPr>
            <p:ph idx="1"/>
          </p:nvPr>
        </p:nvSpPr>
        <p:spPr>
          <a:xfrm>
            <a:off x="838200" y="1652156"/>
            <a:ext cx="10515600" cy="4582389"/>
          </a:xfrm>
        </p:spPr>
        <p:txBody>
          <a:bodyPr>
            <a:normAutofit lnSpcReduction="10000"/>
          </a:bodyPr>
          <a:lstStyle/>
          <a:p>
            <a:r>
              <a:rPr lang="en-US" dirty="0"/>
              <a:t>What is it?</a:t>
            </a:r>
          </a:p>
          <a:p>
            <a:pPr lvl="1"/>
            <a:r>
              <a:rPr lang="en-US" dirty="0"/>
              <a:t>It is a website that allows the public to view historical and cultural sites throughout the country. </a:t>
            </a:r>
          </a:p>
          <a:p>
            <a:pPr lvl="1" indent="-383540"/>
            <a:r>
              <a:rPr lang="en-US" dirty="0"/>
              <a:t>Entries are crowdsourced and include short summaries and useful information about the landmarks.  </a:t>
            </a:r>
          </a:p>
          <a:p>
            <a:pPr lvl="1" indent="-383540"/>
            <a:r>
              <a:rPr lang="en-US" dirty="0">
                <a:solidFill>
                  <a:srgbClr val="000000"/>
                </a:solidFill>
              </a:rPr>
              <a:t>Functions, like walking tours/ heritage trials, allow the entry creators to tell the public a story by guiding them through different locations.</a:t>
            </a:r>
            <a:endParaRPr lang="en-US" dirty="0"/>
          </a:p>
          <a:p>
            <a:r>
              <a:rPr lang="en-US" dirty="0"/>
              <a:t>Why is it important? </a:t>
            </a:r>
          </a:p>
          <a:p>
            <a:pPr lvl="1"/>
            <a:r>
              <a:rPr lang="en-US" dirty="0"/>
              <a:t>It allows you to explore the rich history and culture that is around you. Often, we are unaware of important landmarks or art that we pass by everyday. Clio allows us to find these hidden gems and allows us to share this information with others. </a:t>
            </a:r>
          </a:p>
          <a:p>
            <a:pPr lvl="1"/>
            <a:r>
              <a:rPr lang="en-US" dirty="0"/>
              <a:t>It also helps you develop critical thinking and research skills to help you succeed in our current digital world. </a:t>
            </a:r>
          </a:p>
          <a:p>
            <a:endParaRPr lang="en-US" dirty="0"/>
          </a:p>
        </p:txBody>
      </p:sp>
    </p:spTree>
    <p:extLst>
      <p:ext uri="{BB962C8B-B14F-4D97-AF65-F5344CB8AC3E}">
        <p14:creationId xmlns:p14="http://schemas.microsoft.com/office/powerpoint/2010/main" val="175814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269D2-CA8F-4472-874A-62FBACACFA02}"/>
              </a:ext>
            </a:extLst>
          </p:cNvPr>
          <p:cNvSpPr>
            <a:spLocks noGrp="1"/>
          </p:cNvSpPr>
          <p:nvPr>
            <p:ph type="title"/>
          </p:nvPr>
        </p:nvSpPr>
        <p:spPr>
          <a:xfrm>
            <a:off x="1508898" y="94162"/>
            <a:ext cx="6151076" cy="1600200"/>
          </a:xfrm>
        </p:spPr>
        <p:txBody>
          <a:bodyPr>
            <a:normAutofit/>
          </a:bodyPr>
          <a:lstStyle/>
          <a:p>
            <a:r>
              <a:rPr lang="en-US" sz="3600" dirty="0"/>
              <a:t>How do we turn “stories” into “histories”?</a:t>
            </a:r>
          </a:p>
        </p:txBody>
      </p:sp>
      <p:sp>
        <p:nvSpPr>
          <p:cNvPr id="3" name="Text Placeholder 2">
            <a:extLst>
              <a:ext uri="{FF2B5EF4-FFF2-40B4-BE49-F238E27FC236}">
                <a16:creationId xmlns:a16="http://schemas.microsoft.com/office/drawing/2014/main" id="{E568A47D-E1E5-410A-8B25-B64E153EABA8}"/>
              </a:ext>
            </a:extLst>
          </p:cNvPr>
          <p:cNvSpPr>
            <a:spLocks noGrp="1"/>
          </p:cNvSpPr>
          <p:nvPr>
            <p:ph type="body" sz="half" idx="2"/>
          </p:nvPr>
        </p:nvSpPr>
        <p:spPr>
          <a:xfrm>
            <a:off x="1508898" y="2488223"/>
            <a:ext cx="6151076" cy="3811588"/>
          </a:xfrm>
        </p:spPr>
        <p:txBody>
          <a:bodyPr>
            <a:noAutofit/>
          </a:bodyPr>
          <a:lstStyle/>
          <a:p>
            <a:r>
              <a:rPr lang="en-US" sz="2400" b="1" dirty="0"/>
              <a:t>In groups of 2:</a:t>
            </a:r>
          </a:p>
          <a:p>
            <a:r>
              <a:rPr lang="en-US" sz="2400" dirty="0"/>
              <a:t>Introduce yourself and choose a “</a:t>
            </a:r>
            <a:r>
              <a:rPr lang="en-US" sz="2400" b="1" dirty="0"/>
              <a:t>guide</a:t>
            </a:r>
            <a:r>
              <a:rPr lang="en-US" sz="2400" dirty="0"/>
              <a:t>” and a “</a:t>
            </a:r>
            <a:r>
              <a:rPr lang="en-US" sz="2400" b="1" dirty="0"/>
              <a:t>scribe</a:t>
            </a:r>
            <a:r>
              <a:rPr lang="en-US" sz="2400" dirty="0"/>
              <a:t>”</a:t>
            </a:r>
          </a:p>
          <a:p>
            <a:r>
              <a:rPr lang="en-US" sz="2400" dirty="0"/>
              <a:t>On the </a:t>
            </a:r>
            <a:r>
              <a:rPr lang="en-US" sz="2400" b="1" dirty="0"/>
              <a:t>scribe’s</a:t>
            </a:r>
            <a:r>
              <a:rPr lang="en-US" sz="2400" dirty="0"/>
              <a:t> phone, log in to TheClio.com</a:t>
            </a:r>
          </a:p>
          <a:p>
            <a:pPr lvl="1"/>
            <a:r>
              <a:rPr lang="en-US" sz="2000" dirty="0"/>
              <a:t>Login -&gt; Classroom Login</a:t>
            </a:r>
          </a:p>
          <a:p>
            <a:pPr lvl="1"/>
            <a:r>
              <a:rPr lang="en-US" sz="2000" dirty="0"/>
              <a:t>Password: </a:t>
            </a:r>
            <a:r>
              <a:rPr lang="en-US" sz="2000" b="1" dirty="0">
                <a:highlight>
                  <a:srgbClr val="FFFF00"/>
                </a:highlight>
              </a:rPr>
              <a:t>[insert classroom password]</a:t>
            </a:r>
          </a:p>
          <a:p>
            <a:r>
              <a:rPr lang="en-US" sz="2400" dirty="0"/>
              <a:t>Confirm you’re in and can see something like this</a:t>
            </a:r>
          </a:p>
          <a:p>
            <a:r>
              <a:rPr lang="en-US" sz="2400" dirty="0"/>
              <a:t>On the </a:t>
            </a:r>
            <a:r>
              <a:rPr lang="en-US" sz="2400" b="1" dirty="0"/>
              <a:t>guide’s</a:t>
            </a:r>
            <a:r>
              <a:rPr lang="en-US" sz="2400" dirty="0"/>
              <a:t> phone: take a photo of the next slide and use it for reference.</a:t>
            </a:r>
          </a:p>
        </p:txBody>
      </p:sp>
      <p:pic>
        <p:nvPicPr>
          <p:cNvPr id="5" name="Picture 4">
            <a:extLst>
              <a:ext uri="{FF2B5EF4-FFF2-40B4-BE49-F238E27FC236}">
                <a16:creationId xmlns:a16="http://schemas.microsoft.com/office/drawing/2014/main" id="{9996899A-EA02-4D37-B28F-DB3F86DB27D3}"/>
              </a:ext>
            </a:extLst>
          </p:cNvPr>
          <p:cNvPicPr>
            <a:picLocks noChangeAspect="1"/>
          </p:cNvPicPr>
          <p:nvPr/>
        </p:nvPicPr>
        <p:blipFill rotWithShape="1">
          <a:blip r:embed="rId2"/>
          <a:srcRect r="2" b="3174"/>
          <a:stretch/>
        </p:blipFill>
        <p:spPr>
          <a:xfrm>
            <a:off x="7818454" y="10"/>
            <a:ext cx="4373546" cy="6857990"/>
          </a:xfrm>
          <a:prstGeom prst="rect">
            <a:avLst/>
          </a:prstGeom>
        </p:spPr>
      </p:pic>
      <p:sp>
        <p:nvSpPr>
          <p:cNvPr id="6" name="Content Placeholder 16">
            <a:extLst>
              <a:ext uri="{FF2B5EF4-FFF2-40B4-BE49-F238E27FC236}">
                <a16:creationId xmlns:a16="http://schemas.microsoft.com/office/drawing/2014/main" id="{9EFB75CC-063A-4C03-A88F-D428718A3899}"/>
              </a:ext>
            </a:extLst>
          </p:cNvPr>
          <p:cNvSpPr txBox="1">
            <a:spLocks/>
          </p:cNvSpPr>
          <p:nvPr/>
        </p:nvSpPr>
        <p:spPr>
          <a:xfrm>
            <a:off x="1483198" y="1889069"/>
            <a:ext cx="6176776" cy="404446"/>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And how do digital methods help us do that?</a:t>
            </a:r>
            <a:endParaRPr lang="en-US" dirty="0"/>
          </a:p>
        </p:txBody>
      </p:sp>
    </p:spTree>
    <p:extLst>
      <p:ext uri="{BB962C8B-B14F-4D97-AF65-F5344CB8AC3E}">
        <p14:creationId xmlns:p14="http://schemas.microsoft.com/office/powerpoint/2010/main" val="3209483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2C2D7-F663-3749-B725-6D07858443C4}"/>
              </a:ext>
            </a:extLst>
          </p:cNvPr>
          <p:cNvSpPr>
            <a:spLocks noGrp="1"/>
          </p:cNvSpPr>
          <p:nvPr>
            <p:ph type="title"/>
          </p:nvPr>
        </p:nvSpPr>
        <p:spPr>
          <a:xfrm>
            <a:off x="838200" y="365125"/>
            <a:ext cx="10515600" cy="1079211"/>
          </a:xfrm>
        </p:spPr>
        <p:txBody>
          <a:bodyPr>
            <a:normAutofit/>
          </a:bodyPr>
          <a:lstStyle/>
          <a:p>
            <a:r>
              <a:rPr lang="en-US" sz="4000" dirty="0"/>
              <a:t>A 15-minute digital history</a:t>
            </a:r>
          </a:p>
        </p:txBody>
      </p:sp>
      <p:sp>
        <p:nvSpPr>
          <p:cNvPr id="3" name="Content Placeholder 2">
            <a:extLst>
              <a:ext uri="{FF2B5EF4-FFF2-40B4-BE49-F238E27FC236}">
                <a16:creationId xmlns:a16="http://schemas.microsoft.com/office/drawing/2014/main" id="{C8B5A75B-94A5-364A-84F5-797A85418454}"/>
              </a:ext>
            </a:extLst>
          </p:cNvPr>
          <p:cNvSpPr>
            <a:spLocks noGrp="1"/>
          </p:cNvSpPr>
          <p:nvPr>
            <p:ph idx="1"/>
          </p:nvPr>
        </p:nvSpPr>
        <p:spPr>
          <a:xfrm>
            <a:off x="866623" y="1358179"/>
            <a:ext cx="8752749" cy="4996872"/>
          </a:xfrm>
        </p:spPr>
        <p:txBody>
          <a:bodyPr>
            <a:normAutofit/>
          </a:bodyPr>
          <a:lstStyle/>
          <a:p>
            <a:r>
              <a:rPr lang="en-US" sz="2000" b="1" i="1" dirty="0"/>
              <a:t>When instructed,</a:t>
            </a:r>
            <a:r>
              <a:rPr lang="en-US" sz="2000" dirty="0"/>
              <a:t> set a timer for 15 minutes and go explore.</a:t>
            </a:r>
          </a:p>
          <a:p>
            <a:r>
              <a:rPr lang="en-US" sz="2000" dirty="0"/>
              <a:t>Find something nearby that no other team has chosen that *you* think might have historical significance. (A plaque? A construction zone? A tree?)</a:t>
            </a:r>
          </a:p>
          <a:p>
            <a:r>
              <a:rPr lang="en-US" sz="2000" dirty="0"/>
              <a:t>On the </a:t>
            </a:r>
            <a:r>
              <a:rPr lang="en-US" sz="2000" b="1" dirty="0"/>
              <a:t>scribe’s phone </a:t>
            </a:r>
            <a:r>
              <a:rPr lang="en-US" sz="2000" dirty="0"/>
              <a:t>use </a:t>
            </a:r>
            <a:r>
              <a:rPr lang="en-US" sz="2000" dirty="0" err="1"/>
              <a:t>TheClio’s</a:t>
            </a:r>
            <a:r>
              <a:rPr lang="en-US" sz="2000" dirty="0"/>
              <a:t> “+” to “Create a New Entry”</a:t>
            </a:r>
          </a:p>
          <a:p>
            <a:pPr lvl="1"/>
            <a:r>
              <a:rPr lang="en-US" sz="1800" dirty="0"/>
              <a:t>Menus change as screen sizes change</a:t>
            </a:r>
          </a:p>
          <a:p>
            <a:r>
              <a:rPr lang="en-US" sz="2000" dirty="0"/>
              <a:t>Follow the series of screen prompts to place a pin for your historical entry, confirm that there are no duplicates, write a description, and upload a photo.</a:t>
            </a:r>
            <a:endParaRPr lang="en-US" sz="2000" b="1" dirty="0"/>
          </a:p>
          <a:p>
            <a:pPr lvl="1"/>
            <a:r>
              <a:rPr lang="en-US" sz="1800" dirty="0"/>
              <a:t>The “Introduction” and ”Backstory/Context” fields require minimum word counts and citations. </a:t>
            </a:r>
            <a:r>
              <a:rPr lang="en-US" sz="1800" b="1" dirty="0"/>
              <a:t>Do not try to meet those word counts</a:t>
            </a:r>
            <a:r>
              <a:rPr lang="en-US" sz="1800" dirty="0"/>
              <a:t>. Instead, describe the historical significance of your entry as best as you can in the Backstory field. Copy that into the introduction and make a few extra copies of it at the end of the Backstory field until you hit the minimum. Ignore the other text fields for now.</a:t>
            </a:r>
          </a:p>
          <a:p>
            <a:r>
              <a:rPr lang="en-US" sz="2000" dirty="0"/>
              <a:t>Enter your team members’ names in the “Signature” field</a:t>
            </a:r>
          </a:p>
          <a:p>
            <a:r>
              <a:rPr lang="en-US" sz="2000" dirty="0"/>
              <a:t>“Save for later” and come back to the classroom. </a:t>
            </a:r>
            <a:r>
              <a:rPr lang="en-US" sz="2000" b="1" dirty="0"/>
              <a:t>(**The button will look grey, click it anyways) </a:t>
            </a:r>
          </a:p>
        </p:txBody>
      </p:sp>
      <p:pic>
        <p:nvPicPr>
          <p:cNvPr id="4" name="Picture 3">
            <a:extLst>
              <a:ext uri="{FF2B5EF4-FFF2-40B4-BE49-F238E27FC236}">
                <a16:creationId xmlns:a16="http://schemas.microsoft.com/office/drawing/2014/main" id="{50DDA945-7990-8648-9CC2-4EBEED725758}"/>
              </a:ext>
            </a:extLst>
          </p:cNvPr>
          <p:cNvPicPr>
            <a:picLocks noChangeAspect="1"/>
          </p:cNvPicPr>
          <p:nvPr/>
        </p:nvPicPr>
        <p:blipFill>
          <a:blip r:embed="rId2"/>
          <a:stretch>
            <a:fillRect/>
          </a:stretch>
        </p:blipFill>
        <p:spPr>
          <a:xfrm>
            <a:off x="9732787" y="3434314"/>
            <a:ext cx="2535936" cy="4256571"/>
          </a:xfrm>
          <a:prstGeom prst="rect">
            <a:avLst/>
          </a:prstGeom>
        </p:spPr>
      </p:pic>
      <p:pic>
        <p:nvPicPr>
          <p:cNvPr id="7" name="Picture 6">
            <a:extLst>
              <a:ext uri="{FF2B5EF4-FFF2-40B4-BE49-F238E27FC236}">
                <a16:creationId xmlns:a16="http://schemas.microsoft.com/office/drawing/2014/main" id="{C138ACAF-4F8B-0D40-94C3-865A6690C046}"/>
              </a:ext>
            </a:extLst>
          </p:cNvPr>
          <p:cNvPicPr>
            <a:picLocks noChangeAspect="1"/>
          </p:cNvPicPr>
          <p:nvPr/>
        </p:nvPicPr>
        <p:blipFill rotWithShape="1">
          <a:blip r:embed="rId3"/>
          <a:srcRect r="75165" b="50000"/>
          <a:stretch/>
        </p:blipFill>
        <p:spPr>
          <a:xfrm>
            <a:off x="9707295" y="0"/>
            <a:ext cx="2535936" cy="3429000"/>
          </a:xfrm>
          <a:prstGeom prst="rect">
            <a:avLst/>
          </a:prstGeom>
        </p:spPr>
      </p:pic>
      <p:sp>
        <p:nvSpPr>
          <p:cNvPr id="11" name="Oval 10">
            <a:extLst>
              <a:ext uri="{FF2B5EF4-FFF2-40B4-BE49-F238E27FC236}">
                <a16:creationId xmlns:a16="http://schemas.microsoft.com/office/drawing/2014/main" id="{CB4B46BA-BC9C-4C4C-BB2D-8F3B528C83F8}"/>
              </a:ext>
            </a:extLst>
          </p:cNvPr>
          <p:cNvSpPr/>
          <p:nvPr/>
        </p:nvSpPr>
        <p:spPr>
          <a:xfrm>
            <a:off x="9707295" y="621110"/>
            <a:ext cx="440489" cy="383345"/>
          </a:xfrm>
          <a:prstGeom prst="ellipse">
            <a:avLst/>
          </a:prstGeom>
          <a:noFill/>
          <a:ln w="57150">
            <a:solidFill>
              <a:schemeClr val="accent2"/>
            </a:solidFill>
          </a:ln>
          <a:effectLst>
            <a:outerShdw blurRad="50800" dist="38100" dir="8100000" algn="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Oval 11">
            <a:extLst>
              <a:ext uri="{FF2B5EF4-FFF2-40B4-BE49-F238E27FC236}">
                <a16:creationId xmlns:a16="http://schemas.microsoft.com/office/drawing/2014/main" id="{3A5CD999-33C4-E34C-84E1-9C121517D0AE}"/>
              </a:ext>
            </a:extLst>
          </p:cNvPr>
          <p:cNvSpPr/>
          <p:nvPr/>
        </p:nvSpPr>
        <p:spPr>
          <a:xfrm>
            <a:off x="9556941" y="4010386"/>
            <a:ext cx="1443814" cy="246185"/>
          </a:xfrm>
          <a:prstGeom prst="ellipse">
            <a:avLst/>
          </a:prstGeom>
          <a:noFill/>
          <a:ln w="38100">
            <a:solidFill>
              <a:schemeClr val="accent2"/>
            </a:solidFill>
          </a:ln>
          <a:effectLst>
            <a:outerShdw blurRad="50800" dist="38100" dir="8100000" algn="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9" name="Picture 8" descr="A close up of a logo&#10;&#10;Description automatically generated">
            <a:extLst>
              <a:ext uri="{FF2B5EF4-FFF2-40B4-BE49-F238E27FC236}">
                <a16:creationId xmlns:a16="http://schemas.microsoft.com/office/drawing/2014/main" id="{22074A71-7D4D-41AF-B02E-0DC290D2E1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5166" y="5871139"/>
            <a:ext cx="3505504" cy="967824"/>
          </a:xfrm>
          <a:prstGeom prst="rect">
            <a:avLst/>
          </a:prstGeom>
        </p:spPr>
      </p:pic>
      <p:sp>
        <p:nvSpPr>
          <p:cNvPr id="10" name="Multiplication Sign 9">
            <a:extLst>
              <a:ext uri="{FF2B5EF4-FFF2-40B4-BE49-F238E27FC236}">
                <a16:creationId xmlns:a16="http://schemas.microsoft.com/office/drawing/2014/main" id="{A6D5B67D-77F6-4733-90C1-29D285B9A913}"/>
              </a:ext>
            </a:extLst>
          </p:cNvPr>
          <p:cNvSpPr/>
          <p:nvPr/>
        </p:nvSpPr>
        <p:spPr>
          <a:xfrm>
            <a:off x="4898940" y="5727893"/>
            <a:ext cx="577048" cy="1216241"/>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45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C44F2-38B9-4C24-B3F4-DF91821CBBE8}"/>
              </a:ext>
            </a:extLst>
          </p:cNvPr>
          <p:cNvSpPr>
            <a:spLocks noGrp="1"/>
          </p:cNvSpPr>
          <p:nvPr>
            <p:ph type="title"/>
          </p:nvPr>
        </p:nvSpPr>
        <p:spPr>
          <a:xfrm>
            <a:off x="1508898" y="1499618"/>
            <a:ext cx="3932237" cy="3627017"/>
          </a:xfrm>
        </p:spPr>
        <p:txBody>
          <a:bodyPr>
            <a:normAutofit/>
          </a:bodyPr>
          <a:lstStyle/>
          <a:p>
            <a:r>
              <a:rPr lang="en-US" dirty="0"/>
              <a:t>How did it go? </a:t>
            </a:r>
            <a:br>
              <a:rPr lang="en-US" dirty="0"/>
            </a:br>
            <a:br>
              <a:rPr lang="en-US" dirty="0"/>
            </a:br>
            <a:r>
              <a:rPr lang="en-US" dirty="0"/>
              <a:t>Was it difficult? </a:t>
            </a:r>
            <a:br>
              <a:rPr lang="en-US" dirty="0"/>
            </a:br>
            <a:br>
              <a:rPr lang="en-US" dirty="0"/>
            </a:br>
            <a:r>
              <a:rPr lang="en-US" dirty="0"/>
              <a:t>User-friendly? </a:t>
            </a:r>
          </a:p>
        </p:txBody>
      </p:sp>
      <p:pic>
        <p:nvPicPr>
          <p:cNvPr id="7" name="Picture 6">
            <a:extLst>
              <a:ext uri="{FF2B5EF4-FFF2-40B4-BE49-F238E27FC236}">
                <a16:creationId xmlns:a16="http://schemas.microsoft.com/office/drawing/2014/main" id="{75642B3C-7AD4-4114-8592-558FB7FD9B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2120" y="-18143"/>
            <a:ext cx="6659880" cy="6876143"/>
          </a:xfrm>
          <a:prstGeom prst="rect">
            <a:avLst/>
          </a:prstGeom>
        </p:spPr>
      </p:pic>
      <p:sp>
        <p:nvSpPr>
          <p:cNvPr id="13" name="Text Placeholder 14">
            <a:extLst>
              <a:ext uri="{FF2B5EF4-FFF2-40B4-BE49-F238E27FC236}">
                <a16:creationId xmlns:a16="http://schemas.microsoft.com/office/drawing/2014/main" id="{6E01950A-8895-4319-8523-FB5E5CC258D1}"/>
              </a:ext>
            </a:extLst>
          </p:cNvPr>
          <p:cNvSpPr txBox="1">
            <a:spLocks/>
          </p:cNvSpPr>
          <p:nvPr/>
        </p:nvSpPr>
        <p:spPr>
          <a:xfrm>
            <a:off x="1035973" y="5768705"/>
            <a:ext cx="4405162" cy="918210"/>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r"/>
            <a:r>
              <a:rPr lang="en-US" dirty="0"/>
              <a:t>Image courtesy of Lisa Gilbert, #twitterstorians and the American Historical Association</a:t>
            </a:r>
          </a:p>
          <a:p>
            <a:pPr algn="r"/>
            <a:r>
              <a:rPr lang="en-US" dirty="0"/>
              <a:t>https://www.historians.org/publications-and-directories/perspectives-on-history/october-2018/to-chart-a-course-helping-middle-schoolers-broaden-their-vision-of-history</a:t>
            </a:r>
          </a:p>
        </p:txBody>
      </p:sp>
    </p:spTree>
    <p:extLst>
      <p:ext uri="{BB962C8B-B14F-4D97-AF65-F5344CB8AC3E}">
        <p14:creationId xmlns:p14="http://schemas.microsoft.com/office/powerpoint/2010/main" val="3208119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DF4D-F400-4B8B-A8BC-13D86AF6A9CE}"/>
              </a:ext>
            </a:extLst>
          </p:cNvPr>
          <p:cNvSpPr>
            <a:spLocks noGrp="1"/>
          </p:cNvSpPr>
          <p:nvPr>
            <p:ph type="title"/>
          </p:nvPr>
        </p:nvSpPr>
        <p:spPr>
          <a:xfrm>
            <a:off x="953814" y="2519126"/>
            <a:ext cx="10515600" cy="1819747"/>
          </a:xfrm>
        </p:spPr>
        <p:txBody>
          <a:bodyPr>
            <a:normAutofit/>
          </a:bodyPr>
          <a:lstStyle/>
          <a:p>
            <a:pPr algn="ctr"/>
            <a:r>
              <a:rPr lang="en-US" dirty="0"/>
              <a:t>What questions do you have about using Clio? </a:t>
            </a:r>
          </a:p>
        </p:txBody>
      </p:sp>
    </p:spTree>
    <p:extLst>
      <p:ext uri="{BB962C8B-B14F-4D97-AF65-F5344CB8AC3E}">
        <p14:creationId xmlns:p14="http://schemas.microsoft.com/office/powerpoint/2010/main" val="2506192754"/>
      </p:ext>
    </p:extLst>
  </p:cSld>
  <p:clrMapOvr>
    <a:masterClrMapping/>
  </p:clrMapOvr>
</p:sld>
</file>

<file path=ppt/theme/theme1.xml><?xml version="1.0" encoding="utf-8"?>
<a:theme xmlns:a="http://schemas.openxmlformats.org/drawingml/2006/main" name="Office Theme">
  <a:themeElements>
    <a:clrScheme name="IDAH 2019-2020 Theme Colors">
      <a:dk1>
        <a:sysClr val="windowText" lastClr="000000"/>
      </a:dk1>
      <a:lt1>
        <a:sysClr val="window" lastClr="FFFFFF"/>
      </a:lt1>
      <a:dk2>
        <a:srgbClr val="9DC0CE"/>
      </a:dk2>
      <a:lt2>
        <a:srgbClr val="E7E6E6"/>
      </a:lt2>
      <a:accent1>
        <a:srgbClr val="9DC0CE"/>
      </a:accent1>
      <a:accent2>
        <a:srgbClr val="E85B5B"/>
      </a:accent2>
      <a:accent3>
        <a:srgbClr val="CBCB2C"/>
      </a:accent3>
      <a:accent4>
        <a:srgbClr val="FACAC8"/>
      </a:accent4>
      <a:accent5>
        <a:srgbClr val="DDEAEF"/>
      </a:accent5>
      <a:accent6>
        <a:srgbClr val="F0F1C9"/>
      </a:accent6>
      <a:hlink>
        <a:srgbClr val="0563C1"/>
      </a:hlink>
      <a:folHlink>
        <a:srgbClr val="954F72"/>
      </a:folHlink>
    </a:clrScheme>
    <a:fontScheme name="Custom 3">
      <a:majorFont>
        <a:latin typeface="Franklin Gothic Heavy"/>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9DC0CE"/>
        </a:solidFill>
        <a:ln>
          <a:solidFill>
            <a:srgbClr val="9DC0CE"/>
          </a:solidFill>
        </a:ln>
      </a:spPr>
      <a:bodyPr wrap="square" rtlCol="0">
        <a:spAutoFit/>
      </a:bodyPr>
      <a:lstStyle>
        <a:defPPr algn="ctr">
          <a:defRPr sz="2400" spc="150" baseline="0" dirty="0">
            <a:latin typeface="+mj-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46161C3F0E32545A120D66595B6E822" ma:contentTypeVersion="4" ma:contentTypeDescription="Create a new document." ma:contentTypeScope="" ma:versionID="527b5d1d79c2ede99f93475036cff5d3">
  <xsd:schema xmlns:xsd="http://www.w3.org/2001/XMLSchema" xmlns:xs="http://www.w3.org/2001/XMLSchema" xmlns:p="http://schemas.microsoft.com/office/2006/metadata/properties" xmlns:ns3="1e67f172-3bae-4ead-8b4a-dcee0fc32c47" targetNamespace="http://schemas.microsoft.com/office/2006/metadata/properties" ma:root="true" ma:fieldsID="6ca29bcf929099cbfcf568285b210b38" ns3:_="">
    <xsd:import namespace="1e67f172-3bae-4ead-8b4a-dcee0fc32c4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67f172-3bae-4ead-8b4a-dcee0fc32c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8A9409-86D7-4C9A-9F7B-0E1E6DAB16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67f172-3bae-4ead-8b4a-dcee0fc32c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6D93F9-4B92-40FF-9505-B6337D7A01B5}">
  <ds:schemaRefs>
    <ds:schemaRef ds:uri="http://schemas.microsoft.com/sharepoint/v3/contenttype/forms"/>
  </ds:schemaRefs>
</ds:datastoreItem>
</file>

<file path=customXml/itemProps3.xml><?xml version="1.0" encoding="utf-8"?>
<ds:datastoreItem xmlns:ds="http://schemas.openxmlformats.org/officeDocument/2006/customXml" ds:itemID="{BDEF53DC-4F9D-40B2-BA9F-7DBEC313BE8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7463</TotalTime>
  <Words>1014</Words>
  <Application>Microsoft Office PowerPoint</Application>
  <PresentationFormat>Widescreen</PresentationFormat>
  <Paragraphs>79</Paragraphs>
  <Slides>13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Franklin Gothic Demi Cond</vt:lpstr>
      <vt:lpstr>Franklin Gothic Heavy</vt:lpstr>
      <vt:lpstr>Franklin Gothic Medium Cond</vt:lpstr>
      <vt:lpstr>Office Theme</vt:lpstr>
      <vt:lpstr>PowerPoint Presentation</vt:lpstr>
      <vt:lpstr>Note to instructors </vt:lpstr>
      <vt:lpstr>Activity 1 : Learning to use Clio </vt:lpstr>
      <vt:lpstr>What is history? </vt:lpstr>
      <vt:lpstr>Introduction – Clio </vt:lpstr>
      <vt:lpstr>How do we turn “stories” into “histories”?</vt:lpstr>
      <vt:lpstr>A 15-minute digital history</vt:lpstr>
      <vt:lpstr>How did it go?   Was it difficult?   User-friendly? </vt:lpstr>
      <vt:lpstr>What questions do you have about using Clio? </vt:lpstr>
      <vt:lpstr>Activity 2: Critiquing existing entries as a learning tool </vt:lpstr>
      <vt:lpstr>Activity – Part 1 </vt:lpstr>
      <vt:lpstr>Activity – Part 2 </vt:lpstr>
      <vt:lpstr>Minimum requirements for entry in Clio </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Robinson, Ella Frances</dc:creator>
  <cp:lastModifiedBy>Sara Duke</cp:lastModifiedBy>
  <cp:revision>324</cp:revision>
  <cp:lastPrinted>2020-03-06T01:33:00Z</cp:lastPrinted>
  <dcterms:created xsi:type="dcterms:W3CDTF">2019-08-29T13:29:24Z</dcterms:created>
  <dcterms:modified xsi:type="dcterms:W3CDTF">2020-07-24T22:45:46Z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0x010100E46161C3F0E32545A120D66595B6E822</vt:lpwstr>
  </property>
</Properties>
</file>